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11"/>
  </p:notesMasterIdLst>
  <p:sldIdLst>
    <p:sldId id="256" r:id="rId2"/>
    <p:sldId id="259" r:id="rId3"/>
    <p:sldId id="258" r:id="rId4"/>
    <p:sldId id="257" r:id="rId5"/>
    <p:sldId id="313" r:id="rId6"/>
    <p:sldId id="268" r:id="rId7"/>
    <p:sldId id="314" r:id="rId8"/>
    <p:sldId id="270" r:id="rId9"/>
    <p:sldId id="264" r:id="rId10"/>
  </p:sldIdLst>
  <p:sldSz cx="9144000" cy="5143500" type="screen16x9"/>
  <p:notesSz cx="6858000" cy="9144000"/>
  <p:embeddedFontLst>
    <p:embeddedFont>
      <p:font typeface="Anton" pitchFamily="2" charset="0"/>
      <p:regular r:id="rId12"/>
    </p:embeddedFont>
    <p:embeddedFont>
      <p:font typeface="Calibri" panose="020F0502020204030204" pitchFamily="34" charset="0"/>
      <p:regular r:id="rId13"/>
      <p:bold r:id="rId14"/>
      <p:italic r:id="rId15"/>
      <p:boldItalic r:id="rId16"/>
    </p:embeddedFont>
    <p:embeddedFont>
      <p:font typeface="Oswald" panose="00000500000000000000" pitchFamily="2" charset="0"/>
      <p:regular r:id="rId17"/>
      <p:bold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B11FC1-836A-499C-A4D0-652D3303B56D}" v="638" dt="2021-10-12T00:47:07.840"/>
    <p1510:client id="{1CC742EA-61D1-4631-A792-A8C4721E028E}" v="59" dt="2021-10-11T23:44:32.481"/>
    <p1510:client id="{290EBE85-B80F-41E8-AEDF-EC467BB95C79}" v="12" dt="2021-10-12T13:34:05.774"/>
    <p1510:client id="{5BCF5940-8C46-4013-B105-0EC40CE5C4C0}" v="53" dt="2021-10-12T01:15:04.450"/>
    <p1510:client id="{652AE35A-C6EE-49B6-B733-13AF48DAE19A}" v="17" dt="2021-10-12T00:52:22.741"/>
    <p1510:client id="{C867D0E4-4357-46DD-9BFF-ABD4F0DE5DA2}" v="5" dt="2021-10-12T01:31:42.107"/>
  </p1510:revLst>
</p1510:revInfo>
</file>

<file path=ppt/tableStyles.xml><?xml version="1.0" encoding="utf-8"?>
<a:tblStyleLst xmlns:a="http://schemas.openxmlformats.org/drawingml/2006/main" def="{F4158B72-977D-4A64-BB44-69A3D3408BA9}">
  <a:tblStyle styleId="{F4158B72-977D-4A64-BB44-69A3D3408B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0" d="100"/>
          <a:sy n="140" d="100"/>
        </p:scale>
        <p:origin x="352"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4.fntdata"/><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ngla, Rahul" userId="efe2a4f0-c8ed-41a9-8935-01a62e0c5d4f" providerId="ADAL" clId="{C867D0E4-4357-46DD-9BFF-ABD4F0DE5DA2}"/>
    <pc:docChg chg="undo custSel modSld">
      <pc:chgData name="Singla, Rahul" userId="efe2a4f0-c8ed-41a9-8935-01a62e0c5d4f" providerId="ADAL" clId="{C867D0E4-4357-46DD-9BFF-ABD4F0DE5DA2}" dt="2021-10-12T01:34:16.889" v="180" actId="1076"/>
      <pc:docMkLst>
        <pc:docMk/>
      </pc:docMkLst>
      <pc:sldChg chg="addSp delSp modSp mod">
        <pc:chgData name="Singla, Rahul" userId="efe2a4f0-c8ed-41a9-8935-01a62e0c5d4f" providerId="ADAL" clId="{C867D0E4-4357-46DD-9BFF-ABD4F0DE5DA2}" dt="2021-10-12T01:34:16.889" v="180" actId="1076"/>
        <pc:sldMkLst>
          <pc:docMk/>
          <pc:sldMk cId="365302765" sldId="314"/>
        </pc:sldMkLst>
        <pc:spChg chg="add mod">
          <ac:chgData name="Singla, Rahul" userId="efe2a4f0-c8ed-41a9-8935-01a62e0c5d4f" providerId="ADAL" clId="{C867D0E4-4357-46DD-9BFF-ABD4F0DE5DA2}" dt="2021-10-12T01:33:47.319" v="170" actId="1076"/>
          <ac:spMkLst>
            <pc:docMk/>
            <pc:sldMk cId="365302765" sldId="314"/>
            <ac:spMk id="12" creationId="{A12BDA75-69EA-4126-8904-AE0035588320}"/>
          </ac:spMkLst>
        </pc:spChg>
        <pc:spChg chg="add mod">
          <ac:chgData name="Singla, Rahul" userId="efe2a4f0-c8ed-41a9-8935-01a62e0c5d4f" providerId="ADAL" clId="{C867D0E4-4357-46DD-9BFF-ABD4F0DE5DA2}" dt="2021-10-12T01:17:29.944" v="44" actId="1076"/>
          <ac:spMkLst>
            <pc:docMk/>
            <pc:sldMk cId="365302765" sldId="314"/>
            <ac:spMk id="13" creationId="{47E8D286-8E16-4FB6-9BE5-25AEF758F684}"/>
          </ac:spMkLst>
        </pc:spChg>
        <pc:spChg chg="add mod">
          <ac:chgData name="Singla, Rahul" userId="efe2a4f0-c8ed-41a9-8935-01a62e0c5d4f" providerId="ADAL" clId="{C867D0E4-4357-46DD-9BFF-ABD4F0DE5DA2}" dt="2021-10-12T01:17:54.499" v="63" actId="207"/>
          <ac:spMkLst>
            <pc:docMk/>
            <pc:sldMk cId="365302765" sldId="314"/>
            <ac:spMk id="14" creationId="{8900A8D7-178E-4FAF-85DC-841AB528E160}"/>
          </ac:spMkLst>
        </pc:spChg>
        <pc:spChg chg="add mod">
          <ac:chgData name="Singla, Rahul" userId="efe2a4f0-c8ed-41a9-8935-01a62e0c5d4f" providerId="ADAL" clId="{C867D0E4-4357-46DD-9BFF-ABD4F0DE5DA2}" dt="2021-10-12T01:17:54.499" v="63" actId="207"/>
          <ac:spMkLst>
            <pc:docMk/>
            <pc:sldMk cId="365302765" sldId="314"/>
            <ac:spMk id="15" creationId="{2BB70492-DADB-4B8F-A163-D88F997E99B7}"/>
          </ac:spMkLst>
        </pc:spChg>
        <pc:spChg chg="add mod">
          <ac:chgData name="Singla, Rahul" userId="efe2a4f0-c8ed-41a9-8935-01a62e0c5d4f" providerId="ADAL" clId="{C867D0E4-4357-46DD-9BFF-ABD4F0DE5DA2}" dt="2021-10-12T01:17:54.499" v="63" actId="207"/>
          <ac:spMkLst>
            <pc:docMk/>
            <pc:sldMk cId="365302765" sldId="314"/>
            <ac:spMk id="16" creationId="{8A457F26-2698-48ED-9BFF-9BFBE58CEFDE}"/>
          </ac:spMkLst>
        </pc:spChg>
        <pc:spChg chg="add mod">
          <ac:chgData name="Singla, Rahul" userId="efe2a4f0-c8ed-41a9-8935-01a62e0c5d4f" providerId="ADAL" clId="{C867D0E4-4357-46DD-9BFF-ABD4F0DE5DA2}" dt="2021-10-12T01:17:54.499" v="63" actId="207"/>
          <ac:spMkLst>
            <pc:docMk/>
            <pc:sldMk cId="365302765" sldId="314"/>
            <ac:spMk id="17" creationId="{FAD0AB6B-AFE7-4D4F-94EA-762C262B2620}"/>
          </ac:spMkLst>
        </pc:spChg>
        <pc:spChg chg="add mod">
          <ac:chgData name="Singla, Rahul" userId="efe2a4f0-c8ed-41a9-8935-01a62e0c5d4f" providerId="ADAL" clId="{C867D0E4-4357-46DD-9BFF-ABD4F0DE5DA2}" dt="2021-10-12T01:33:42.053" v="169" actId="1076"/>
          <ac:spMkLst>
            <pc:docMk/>
            <pc:sldMk cId="365302765" sldId="314"/>
            <ac:spMk id="25" creationId="{44D76C39-75B3-4188-A6D7-78CD68C7025D}"/>
          </ac:spMkLst>
        </pc:spChg>
        <pc:graphicFrameChg chg="add mod modGraphic">
          <ac:chgData name="Singla, Rahul" userId="efe2a4f0-c8ed-41a9-8935-01a62e0c5d4f" providerId="ADAL" clId="{C867D0E4-4357-46DD-9BFF-ABD4F0DE5DA2}" dt="2021-10-12T01:33:37.994" v="168" actId="14100"/>
          <ac:graphicFrameMkLst>
            <pc:docMk/>
            <pc:sldMk cId="365302765" sldId="314"/>
            <ac:graphicFrameMk id="22" creationId="{FEDF066C-C27B-4086-899C-1A381201932A}"/>
          </ac:graphicFrameMkLst>
        </pc:graphicFrameChg>
        <pc:picChg chg="mod">
          <ac:chgData name="Singla, Rahul" userId="efe2a4f0-c8ed-41a9-8935-01a62e0c5d4f" providerId="ADAL" clId="{C867D0E4-4357-46DD-9BFF-ABD4F0DE5DA2}" dt="2021-10-12T01:34:11.786" v="179" actId="1076"/>
          <ac:picMkLst>
            <pc:docMk/>
            <pc:sldMk cId="365302765" sldId="314"/>
            <ac:picMk id="7" creationId="{4BBEE989-8DA3-477A-A358-730B3DC1B0FF}"/>
          </ac:picMkLst>
        </pc:picChg>
        <pc:picChg chg="mod">
          <ac:chgData name="Singla, Rahul" userId="efe2a4f0-c8ed-41a9-8935-01a62e0c5d4f" providerId="ADAL" clId="{C867D0E4-4357-46DD-9BFF-ABD4F0DE5DA2}" dt="2021-10-10T21:28:10.083" v="1" actId="208"/>
          <ac:picMkLst>
            <pc:docMk/>
            <pc:sldMk cId="365302765" sldId="314"/>
            <ac:picMk id="8" creationId="{193A4424-EFB8-48B4-85E5-983C80B80A4E}"/>
          </ac:picMkLst>
        </pc:picChg>
        <pc:picChg chg="mod">
          <ac:chgData name="Singla, Rahul" userId="efe2a4f0-c8ed-41a9-8935-01a62e0c5d4f" providerId="ADAL" clId="{C867D0E4-4357-46DD-9BFF-ABD4F0DE5DA2}" dt="2021-10-12T01:34:16.889" v="180" actId="1076"/>
          <ac:picMkLst>
            <pc:docMk/>
            <pc:sldMk cId="365302765" sldId="314"/>
            <ac:picMk id="9" creationId="{7214D0DF-6ACF-43BD-B508-5287F18B4D4F}"/>
          </ac:picMkLst>
        </pc:picChg>
        <pc:picChg chg="mod">
          <ac:chgData name="Singla, Rahul" userId="efe2a4f0-c8ed-41a9-8935-01a62e0c5d4f" providerId="ADAL" clId="{C867D0E4-4357-46DD-9BFF-ABD4F0DE5DA2}" dt="2021-10-12T01:34:07.626" v="178" actId="1076"/>
          <ac:picMkLst>
            <pc:docMk/>
            <pc:sldMk cId="365302765" sldId="314"/>
            <ac:picMk id="10" creationId="{D8E5699A-D81E-4587-A810-BD4E06DBD19C}"/>
          </ac:picMkLst>
        </pc:picChg>
        <pc:picChg chg="add del mod">
          <ac:chgData name="Singla, Rahul" userId="efe2a4f0-c8ed-41a9-8935-01a62e0c5d4f" providerId="ADAL" clId="{C867D0E4-4357-46DD-9BFF-ABD4F0DE5DA2}" dt="2021-10-12T01:31:22.517" v="120" actId="478"/>
          <ac:picMkLst>
            <pc:docMk/>
            <pc:sldMk cId="365302765" sldId="314"/>
            <ac:picMk id="19" creationId="{DE85909A-7043-46C4-9C1D-79A813C4C5A2}"/>
          </ac:picMkLst>
        </pc:picChg>
        <pc:picChg chg="add del mod">
          <ac:chgData name="Singla, Rahul" userId="efe2a4f0-c8ed-41a9-8935-01a62e0c5d4f" providerId="ADAL" clId="{C867D0E4-4357-46DD-9BFF-ABD4F0DE5DA2}" dt="2021-10-12T01:31:37.389" v="127" actId="478"/>
          <ac:picMkLst>
            <pc:docMk/>
            <pc:sldMk cId="365302765" sldId="314"/>
            <ac:picMk id="21" creationId="{5EB348CB-7E43-49F2-954E-B7D3AAA65B13}"/>
          </ac:picMkLst>
        </pc:picChg>
        <pc:picChg chg="add mod">
          <ac:chgData name="Singla, Rahul" userId="efe2a4f0-c8ed-41a9-8935-01a62e0c5d4f" providerId="ADAL" clId="{C867D0E4-4357-46DD-9BFF-ABD4F0DE5DA2}" dt="2021-10-12T01:33:53.447" v="172" actId="1076"/>
          <ac:picMkLst>
            <pc:docMk/>
            <pc:sldMk cId="365302765" sldId="314"/>
            <ac:picMk id="24" creationId="{E7AAD5F6-432C-4AD1-8A8A-9B4CF0712408}"/>
          </ac:picMkLst>
        </pc:picChg>
        <pc:picChg chg="add del">
          <ac:chgData name="Singla, Rahul" userId="efe2a4f0-c8ed-41a9-8935-01a62e0c5d4f" providerId="ADAL" clId="{C867D0E4-4357-46DD-9BFF-ABD4F0DE5DA2}" dt="2021-10-12T01:31:43.808" v="130" actId="22"/>
          <ac:picMkLst>
            <pc:docMk/>
            <pc:sldMk cId="365302765" sldId="314"/>
            <ac:picMk id="27" creationId="{562AD21F-C5E0-4F8B-BAC8-49A75AD35A8C}"/>
          </ac:picMkLst>
        </pc:picChg>
      </pc:sldChg>
    </pc:docChg>
  </pc:docChgLst>
  <pc:docChgLst>
    <pc:chgData name="Gupta, Anant" userId="S::anant.gupta@austin.utexas.edu::652b9d9c-4c80-49aa-a84e-31848e4f39f1" providerId="AD" clId="Web-{652AE35A-C6EE-49B6-B733-13AF48DAE19A}"/>
    <pc:docChg chg="modSld">
      <pc:chgData name="Gupta, Anant" userId="S::anant.gupta@austin.utexas.edu::652b9d9c-4c80-49aa-a84e-31848e4f39f1" providerId="AD" clId="Web-{652AE35A-C6EE-49B6-B733-13AF48DAE19A}" dt="2021-10-12T00:52:22.741" v="16" actId="1076"/>
      <pc:docMkLst>
        <pc:docMk/>
      </pc:docMkLst>
      <pc:sldChg chg="modSp">
        <pc:chgData name="Gupta, Anant" userId="S::anant.gupta@austin.utexas.edu::652b9d9c-4c80-49aa-a84e-31848e4f39f1" providerId="AD" clId="Web-{652AE35A-C6EE-49B6-B733-13AF48DAE19A}" dt="2021-10-12T00:52:22.741" v="16" actId="1076"/>
        <pc:sldMkLst>
          <pc:docMk/>
          <pc:sldMk cId="365302765" sldId="314"/>
        </pc:sldMkLst>
        <pc:spChg chg="mod">
          <ac:chgData name="Gupta, Anant" userId="S::anant.gupta@austin.utexas.edu::652b9d9c-4c80-49aa-a84e-31848e4f39f1" providerId="AD" clId="Web-{652AE35A-C6EE-49B6-B733-13AF48DAE19A}" dt="2021-10-12T00:52:22.741" v="16" actId="1076"/>
          <ac:spMkLst>
            <pc:docMk/>
            <pc:sldMk cId="365302765" sldId="314"/>
            <ac:spMk id="2" creationId="{37BAD7D2-B043-4D3F-8553-47B74B0F6ED7}"/>
          </ac:spMkLst>
        </pc:spChg>
        <pc:picChg chg="mod">
          <ac:chgData name="Gupta, Anant" userId="S::anant.gupta@austin.utexas.edu::652b9d9c-4c80-49aa-a84e-31848e4f39f1" providerId="AD" clId="Web-{652AE35A-C6EE-49B6-B733-13AF48DAE19A}" dt="2021-10-12T00:51:22.659" v="13" actId="1076"/>
          <ac:picMkLst>
            <pc:docMk/>
            <pc:sldMk cId="365302765" sldId="314"/>
            <ac:picMk id="3" creationId="{1417C50A-6BFF-451E-BA74-6A717D592051}"/>
          </ac:picMkLst>
        </pc:picChg>
        <pc:picChg chg="mod">
          <ac:chgData name="Gupta, Anant" userId="S::anant.gupta@austin.utexas.edu::652b9d9c-4c80-49aa-a84e-31848e4f39f1" providerId="AD" clId="Web-{652AE35A-C6EE-49B6-B733-13AF48DAE19A}" dt="2021-10-12T00:51:28.800" v="14" actId="1076"/>
          <ac:picMkLst>
            <pc:docMk/>
            <pc:sldMk cId="365302765" sldId="314"/>
            <ac:picMk id="4" creationId="{0FCD1F62-5271-4ED1-BDDD-7D6D9843E055}"/>
          </ac:picMkLst>
        </pc:picChg>
        <pc:picChg chg="mod">
          <ac:chgData name="Gupta, Anant" userId="S::anant.gupta@austin.utexas.edu::652b9d9c-4c80-49aa-a84e-31848e4f39f1" providerId="AD" clId="Web-{652AE35A-C6EE-49B6-B733-13AF48DAE19A}" dt="2021-10-12T00:51:20.940" v="12" actId="1076"/>
          <ac:picMkLst>
            <pc:docMk/>
            <pc:sldMk cId="365302765" sldId="314"/>
            <ac:picMk id="6" creationId="{5BD8F86D-F57D-4415-AC18-A94A429EA688}"/>
          </ac:picMkLst>
        </pc:picChg>
        <pc:picChg chg="mod">
          <ac:chgData name="Gupta, Anant" userId="S::anant.gupta@austin.utexas.edu::652b9d9c-4c80-49aa-a84e-31848e4f39f1" providerId="AD" clId="Web-{652AE35A-C6EE-49B6-B733-13AF48DAE19A}" dt="2021-10-12T00:50:07.155" v="6" actId="1076"/>
          <ac:picMkLst>
            <pc:docMk/>
            <pc:sldMk cId="365302765" sldId="314"/>
            <ac:picMk id="7" creationId="{4BBEE989-8DA3-477A-A358-730B3DC1B0FF}"/>
          </ac:picMkLst>
        </pc:picChg>
        <pc:picChg chg="mod">
          <ac:chgData name="Gupta, Anant" userId="S::anant.gupta@austin.utexas.edu::652b9d9c-4c80-49aa-a84e-31848e4f39f1" providerId="AD" clId="Web-{652AE35A-C6EE-49B6-B733-13AF48DAE19A}" dt="2021-10-12T00:50:18.265" v="10" actId="14100"/>
          <ac:picMkLst>
            <pc:docMk/>
            <pc:sldMk cId="365302765" sldId="314"/>
            <ac:picMk id="8" creationId="{193A4424-EFB8-48B4-85E5-983C80B80A4E}"/>
          </ac:picMkLst>
        </pc:picChg>
        <pc:picChg chg="mod">
          <ac:chgData name="Gupta, Anant" userId="S::anant.gupta@austin.utexas.edu::652b9d9c-4c80-49aa-a84e-31848e4f39f1" providerId="AD" clId="Web-{652AE35A-C6EE-49B6-B733-13AF48DAE19A}" dt="2021-10-12T00:50:11.186" v="7" actId="1076"/>
          <ac:picMkLst>
            <pc:docMk/>
            <pc:sldMk cId="365302765" sldId="314"/>
            <ac:picMk id="9" creationId="{7214D0DF-6ACF-43BD-B508-5287F18B4D4F}"/>
          </ac:picMkLst>
        </pc:picChg>
        <pc:picChg chg="mod">
          <ac:chgData name="Gupta, Anant" userId="S::anant.gupta@austin.utexas.edu::652b9d9c-4c80-49aa-a84e-31848e4f39f1" providerId="AD" clId="Web-{652AE35A-C6EE-49B6-B733-13AF48DAE19A}" dt="2021-10-12T00:50:04.264" v="5" actId="1076"/>
          <ac:picMkLst>
            <pc:docMk/>
            <pc:sldMk cId="365302765" sldId="314"/>
            <ac:picMk id="10" creationId="{D8E5699A-D81E-4587-A810-BD4E06DBD19C}"/>
          </ac:picMkLst>
        </pc:picChg>
      </pc:sldChg>
    </pc:docChg>
  </pc:docChgLst>
  <pc:docChgLst>
    <pc:chgData name="Patel, Ishan K" userId="S::ishan.patel@austin.utexas.edu::5348aaf1-f3b8-4061-a4a8-b1f22168d806" providerId="AD" clId="Web-{290EBE85-B80F-41E8-AEDF-EC467BB95C79}"/>
    <pc:docChg chg="delSld modSld">
      <pc:chgData name="Patel, Ishan K" userId="S::ishan.patel@austin.utexas.edu::5348aaf1-f3b8-4061-a4a8-b1f22168d806" providerId="AD" clId="Web-{290EBE85-B80F-41E8-AEDF-EC467BB95C79}" dt="2021-10-12T13:34:05.164" v="9" actId="20577"/>
      <pc:docMkLst>
        <pc:docMk/>
      </pc:docMkLst>
      <pc:sldChg chg="modSp">
        <pc:chgData name="Patel, Ishan K" userId="S::ishan.patel@austin.utexas.edu::5348aaf1-f3b8-4061-a4a8-b1f22168d806" providerId="AD" clId="Web-{290EBE85-B80F-41E8-AEDF-EC467BB95C79}" dt="2021-10-12T13:34:05.164" v="9" actId="20577"/>
        <pc:sldMkLst>
          <pc:docMk/>
          <pc:sldMk cId="0" sldId="270"/>
        </pc:sldMkLst>
        <pc:spChg chg="mod">
          <ac:chgData name="Patel, Ishan K" userId="S::ishan.patel@austin.utexas.edu::5348aaf1-f3b8-4061-a4a8-b1f22168d806" providerId="AD" clId="Web-{290EBE85-B80F-41E8-AEDF-EC467BB95C79}" dt="2021-10-12T13:34:05.164" v="9" actId="20577"/>
          <ac:spMkLst>
            <pc:docMk/>
            <pc:sldMk cId="0" sldId="270"/>
            <ac:spMk id="8" creationId="{4A0DE611-CB4C-4C47-962E-6A16EBC3E39A}"/>
          </ac:spMkLst>
        </pc:spChg>
      </pc:sldChg>
      <pc:sldChg chg="modSp">
        <pc:chgData name="Patel, Ishan K" userId="S::ishan.patel@austin.utexas.edu::5348aaf1-f3b8-4061-a4a8-b1f22168d806" providerId="AD" clId="Web-{290EBE85-B80F-41E8-AEDF-EC467BB95C79}" dt="2021-10-12T13:33:48.164" v="5" actId="20577"/>
        <pc:sldMkLst>
          <pc:docMk/>
          <pc:sldMk cId="365302765" sldId="314"/>
        </pc:sldMkLst>
        <pc:spChg chg="mod">
          <ac:chgData name="Patel, Ishan K" userId="S::ishan.patel@austin.utexas.edu::5348aaf1-f3b8-4061-a4a8-b1f22168d806" providerId="AD" clId="Web-{290EBE85-B80F-41E8-AEDF-EC467BB95C79}" dt="2021-10-12T13:33:48.164" v="5" actId="20577"/>
          <ac:spMkLst>
            <pc:docMk/>
            <pc:sldMk cId="365302765" sldId="314"/>
            <ac:spMk id="2" creationId="{37BAD7D2-B043-4D3F-8553-47B74B0F6ED7}"/>
          </ac:spMkLst>
        </pc:spChg>
      </pc:sldChg>
      <pc:sldChg chg="del">
        <pc:chgData name="Patel, Ishan K" userId="S::ishan.patel@austin.utexas.edu::5348aaf1-f3b8-4061-a4a8-b1f22168d806" providerId="AD" clId="Web-{290EBE85-B80F-41E8-AEDF-EC467BB95C79}" dt="2021-10-12T13:33:22.960" v="0"/>
        <pc:sldMkLst>
          <pc:docMk/>
          <pc:sldMk cId="280911662" sldId="315"/>
        </pc:sldMkLst>
      </pc:sldChg>
    </pc:docChg>
  </pc:docChgLst>
  <pc:docChgLst>
    <pc:chgData name="Das, Suchit" userId="a8b8cea5-555a-4bb7-9b30-c056740b51f7" providerId="ADAL" clId="{1CB11FC1-836A-499C-A4D0-652D3303B56D}"/>
    <pc:docChg chg="custSel modSld sldOrd">
      <pc:chgData name="Das, Suchit" userId="a8b8cea5-555a-4bb7-9b30-c056740b51f7" providerId="ADAL" clId="{1CB11FC1-836A-499C-A4D0-652D3303B56D}" dt="2021-10-12T00:47:07.840" v="642" actId="20577"/>
      <pc:docMkLst>
        <pc:docMk/>
      </pc:docMkLst>
      <pc:sldChg chg="ord">
        <pc:chgData name="Das, Suchit" userId="a8b8cea5-555a-4bb7-9b30-c056740b51f7" providerId="ADAL" clId="{1CB11FC1-836A-499C-A4D0-652D3303B56D}" dt="2021-10-12T00:14:04.472" v="6"/>
        <pc:sldMkLst>
          <pc:docMk/>
          <pc:sldMk cId="0" sldId="256"/>
        </pc:sldMkLst>
      </pc:sldChg>
      <pc:sldChg chg="modSp mod">
        <pc:chgData name="Das, Suchit" userId="a8b8cea5-555a-4bb7-9b30-c056740b51f7" providerId="ADAL" clId="{1CB11FC1-836A-499C-A4D0-652D3303B56D}" dt="2021-10-12T00:13:38.800" v="3" actId="14100"/>
        <pc:sldMkLst>
          <pc:docMk/>
          <pc:sldMk cId="0" sldId="264"/>
        </pc:sldMkLst>
        <pc:picChg chg="mod">
          <ac:chgData name="Das, Suchit" userId="a8b8cea5-555a-4bb7-9b30-c056740b51f7" providerId="ADAL" clId="{1CB11FC1-836A-499C-A4D0-652D3303B56D}" dt="2021-10-12T00:13:38.800" v="3" actId="14100"/>
          <ac:picMkLst>
            <pc:docMk/>
            <pc:sldMk cId="0" sldId="264"/>
            <ac:picMk id="883" creationId="{00000000-0000-0000-0000-000000000000}"/>
          </ac:picMkLst>
        </pc:picChg>
      </pc:sldChg>
      <pc:sldChg chg="modSp mod">
        <pc:chgData name="Das, Suchit" userId="a8b8cea5-555a-4bb7-9b30-c056740b51f7" providerId="ADAL" clId="{1CB11FC1-836A-499C-A4D0-652D3303B56D}" dt="2021-10-10T21:18:52.246" v="1" actId="1076"/>
        <pc:sldMkLst>
          <pc:docMk/>
          <pc:sldMk cId="0" sldId="268"/>
        </pc:sldMkLst>
        <pc:picChg chg="mod">
          <ac:chgData name="Das, Suchit" userId="a8b8cea5-555a-4bb7-9b30-c056740b51f7" providerId="ADAL" clId="{1CB11FC1-836A-499C-A4D0-652D3303B56D}" dt="2021-10-10T21:18:52.246" v="1" actId="1076"/>
          <ac:picMkLst>
            <pc:docMk/>
            <pc:sldMk cId="0" sldId="268"/>
            <ac:picMk id="2" creationId="{08A234A7-9991-47C1-9D90-E353681BE109}"/>
          </ac:picMkLst>
        </pc:picChg>
      </pc:sldChg>
      <pc:sldChg chg="modNotesTx">
        <pc:chgData name="Das, Suchit" userId="a8b8cea5-555a-4bb7-9b30-c056740b51f7" providerId="ADAL" clId="{1CB11FC1-836A-499C-A4D0-652D3303B56D}" dt="2021-10-12T00:47:07.840" v="642" actId="20577"/>
        <pc:sldMkLst>
          <pc:docMk/>
          <pc:sldMk cId="0" sldId="270"/>
        </pc:sldMkLst>
      </pc:sldChg>
      <pc:sldChg chg="modSp mod">
        <pc:chgData name="Das, Suchit" userId="a8b8cea5-555a-4bb7-9b30-c056740b51f7" providerId="ADAL" clId="{1CB11FC1-836A-499C-A4D0-652D3303B56D}" dt="2021-10-12T00:11:38.184" v="2" actId="27107"/>
        <pc:sldMkLst>
          <pc:docMk/>
          <pc:sldMk cId="1887492343" sldId="313"/>
        </pc:sldMkLst>
        <pc:spChg chg="mod">
          <ac:chgData name="Das, Suchit" userId="a8b8cea5-555a-4bb7-9b30-c056740b51f7" providerId="ADAL" clId="{1CB11FC1-836A-499C-A4D0-652D3303B56D}" dt="2021-10-12T00:11:38.184" v="2" actId="27107"/>
          <ac:spMkLst>
            <pc:docMk/>
            <pc:sldMk cId="1887492343" sldId="313"/>
            <ac:spMk id="10" creationId="{67785419-8E99-4E18-8F4A-43CE41D7201A}"/>
          </ac:spMkLst>
        </pc:spChg>
      </pc:sldChg>
      <pc:sldChg chg="modSp mod">
        <pc:chgData name="Das, Suchit" userId="a8b8cea5-555a-4bb7-9b30-c056740b51f7" providerId="ADAL" clId="{1CB11FC1-836A-499C-A4D0-652D3303B56D}" dt="2021-10-12T00:13:48.946" v="4" actId="1076"/>
        <pc:sldMkLst>
          <pc:docMk/>
          <pc:sldMk cId="365302765" sldId="314"/>
        </pc:sldMkLst>
        <pc:spChg chg="mod">
          <ac:chgData name="Das, Suchit" userId="a8b8cea5-555a-4bb7-9b30-c056740b51f7" providerId="ADAL" clId="{1CB11FC1-836A-499C-A4D0-652D3303B56D}" dt="2021-10-12T00:13:48.946" v="4" actId="1076"/>
          <ac:spMkLst>
            <pc:docMk/>
            <pc:sldMk cId="365302765" sldId="314"/>
            <ac:spMk id="2" creationId="{37BAD7D2-B043-4D3F-8553-47B74B0F6ED7}"/>
          </ac:spMkLst>
        </pc:spChg>
      </pc:sldChg>
    </pc:docChg>
  </pc:docChgLst>
  <pc:docChgLst>
    <pc:chgData name="Pahwa, Vinay" userId="S::vinay.pahwa@austin.utexas.edu::2abeed71-6b5e-44ec-976d-82d22c099c27" providerId="AD" clId="Web-{605D2C11-E7C0-4B5C-9A4E-75340D3BE915}"/>
    <pc:docChg chg="modSld">
      <pc:chgData name="Pahwa, Vinay" userId="S::vinay.pahwa@austin.utexas.edu::2abeed71-6b5e-44ec-976d-82d22c099c27" providerId="AD" clId="Web-{605D2C11-E7C0-4B5C-9A4E-75340D3BE915}" dt="2021-10-10T20:08:33.606" v="509" actId="14100"/>
      <pc:docMkLst>
        <pc:docMk/>
      </pc:docMkLst>
      <pc:sldChg chg="addSp delSp modSp">
        <pc:chgData name="Pahwa, Vinay" userId="S::vinay.pahwa@austin.utexas.edu::2abeed71-6b5e-44ec-976d-82d22c099c27" providerId="AD" clId="Web-{605D2C11-E7C0-4B5C-9A4E-75340D3BE915}" dt="2021-10-10T20:08:33.606" v="509" actId="14100"/>
        <pc:sldMkLst>
          <pc:docMk/>
          <pc:sldMk cId="1887492343" sldId="313"/>
        </pc:sldMkLst>
        <pc:spChg chg="add del mod">
          <ac:chgData name="Pahwa, Vinay" userId="S::vinay.pahwa@austin.utexas.edu::2abeed71-6b5e-44ec-976d-82d22c099c27" providerId="AD" clId="Web-{605D2C11-E7C0-4B5C-9A4E-75340D3BE915}" dt="2021-10-10T19:56:20.803" v="380"/>
          <ac:spMkLst>
            <pc:docMk/>
            <pc:sldMk cId="1887492343" sldId="313"/>
            <ac:spMk id="3" creationId="{C25630A1-F939-4B8C-BAC6-FF08CADEB43C}"/>
          </ac:spMkLst>
        </pc:spChg>
        <pc:spChg chg="add mod">
          <ac:chgData name="Pahwa, Vinay" userId="S::vinay.pahwa@austin.utexas.edu::2abeed71-6b5e-44ec-976d-82d22c099c27" providerId="AD" clId="Web-{605D2C11-E7C0-4B5C-9A4E-75340D3BE915}" dt="2021-10-10T20:07:26.620" v="495" actId="1076"/>
          <ac:spMkLst>
            <pc:docMk/>
            <pc:sldMk cId="1887492343" sldId="313"/>
            <ac:spMk id="6" creationId="{6C8443C6-2EF7-41B4-90B4-2F72E2CCDD2C}"/>
          </ac:spMkLst>
        </pc:spChg>
        <pc:spChg chg="add mod">
          <ac:chgData name="Pahwa, Vinay" userId="S::vinay.pahwa@austin.utexas.edu::2abeed71-6b5e-44ec-976d-82d22c099c27" providerId="AD" clId="Web-{605D2C11-E7C0-4B5C-9A4E-75340D3BE915}" dt="2021-10-10T20:07:26.573" v="491" actId="1076"/>
          <ac:spMkLst>
            <pc:docMk/>
            <pc:sldMk cId="1887492343" sldId="313"/>
            <ac:spMk id="10" creationId="{67785419-8E99-4E18-8F4A-43CE41D7201A}"/>
          </ac:spMkLst>
        </pc:spChg>
        <pc:spChg chg="del">
          <ac:chgData name="Pahwa, Vinay" userId="S::vinay.pahwa@austin.utexas.edu::2abeed71-6b5e-44ec-976d-82d22c099c27" providerId="AD" clId="Web-{605D2C11-E7C0-4B5C-9A4E-75340D3BE915}" dt="2021-10-10T19:46:05.394" v="0"/>
          <ac:spMkLst>
            <pc:docMk/>
            <pc:sldMk cId="1887492343" sldId="313"/>
            <ac:spMk id="11" creationId="{8138E3FD-3E08-4354-BB2F-1C5BA5BFE40A}"/>
          </ac:spMkLst>
        </pc:spChg>
        <pc:spChg chg="add mod">
          <ac:chgData name="Pahwa, Vinay" userId="S::vinay.pahwa@austin.utexas.edu::2abeed71-6b5e-44ec-976d-82d22c099c27" providerId="AD" clId="Web-{605D2C11-E7C0-4B5C-9A4E-75340D3BE915}" dt="2021-10-10T20:07:26.620" v="494" actId="1076"/>
          <ac:spMkLst>
            <pc:docMk/>
            <pc:sldMk cId="1887492343" sldId="313"/>
            <ac:spMk id="12" creationId="{489BBFB5-9312-4955-8B8F-B321178F60B1}"/>
          </ac:spMkLst>
        </pc:spChg>
        <pc:spChg chg="add del mod">
          <ac:chgData name="Pahwa, Vinay" userId="S::vinay.pahwa@austin.utexas.edu::2abeed71-6b5e-44ec-976d-82d22c099c27" providerId="AD" clId="Web-{605D2C11-E7C0-4B5C-9A4E-75340D3BE915}" dt="2021-10-10T20:08:00.464" v="500"/>
          <ac:spMkLst>
            <pc:docMk/>
            <pc:sldMk cId="1887492343" sldId="313"/>
            <ac:spMk id="13" creationId="{9D8C9259-63F9-4ECE-808E-8122CD81200A}"/>
          </ac:spMkLst>
        </pc:spChg>
        <pc:spChg chg="add del">
          <ac:chgData name="Pahwa, Vinay" userId="S::vinay.pahwa@austin.utexas.edu::2abeed71-6b5e-44ec-976d-82d22c099c27" providerId="AD" clId="Web-{605D2C11-E7C0-4B5C-9A4E-75340D3BE915}" dt="2021-10-10T20:07:56.292" v="498"/>
          <ac:spMkLst>
            <pc:docMk/>
            <pc:sldMk cId="1887492343" sldId="313"/>
            <ac:spMk id="14" creationId="{49463F2C-893C-483E-8E10-437EFEBE60F7}"/>
          </ac:spMkLst>
        </pc:spChg>
        <pc:spChg chg="add mod">
          <ac:chgData name="Pahwa, Vinay" userId="S::vinay.pahwa@austin.utexas.edu::2abeed71-6b5e-44ec-976d-82d22c099c27" providerId="AD" clId="Web-{605D2C11-E7C0-4B5C-9A4E-75340D3BE915}" dt="2021-10-10T20:08:33.606" v="509" actId="14100"/>
          <ac:spMkLst>
            <pc:docMk/>
            <pc:sldMk cId="1887492343" sldId="313"/>
            <ac:spMk id="15" creationId="{F3C3F5CC-5540-4EE8-B8FA-350CAF365ED4}"/>
          </ac:spMkLst>
        </pc:spChg>
        <pc:spChg chg="mod">
          <ac:chgData name="Pahwa, Vinay" userId="S::vinay.pahwa@austin.utexas.edu::2abeed71-6b5e-44ec-976d-82d22c099c27" providerId="AD" clId="Web-{605D2C11-E7C0-4B5C-9A4E-75340D3BE915}" dt="2021-10-10T19:56:12.615" v="379" actId="20577"/>
          <ac:spMkLst>
            <pc:docMk/>
            <pc:sldMk cId="1887492343" sldId="313"/>
            <ac:spMk id="739" creationId="{00000000-0000-0000-0000-000000000000}"/>
          </ac:spMkLst>
        </pc:spChg>
        <pc:graphicFrameChg chg="add del mod modGraphic">
          <ac:chgData name="Pahwa, Vinay" userId="S::vinay.pahwa@austin.utexas.edu::2abeed71-6b5e-44ec-976d-82d22c099c27" providerId="AD" clId="Web-{605D2C11-E7C0-4B5C-9A4E-75340D3BE915}" dt="2021-10-10T20:05:53.023" v="466"/>
          <ac:graphicFrameMkLst>
            <pc:docMk/>
            <pc:sldMk cId="1887492343" sldId="313"/>
            <ac:graphicFrameMk id="2" creationId="{25D50783-9384-41A4-ABD9-0C050EE8A1B2}"/>
          </ac:graphicFrameMkLst>
        </pc:graphicFrameChg>
        <pc:picChg chg="add mod">
          <ac:chgData name="Pahwa, Vinay" userId="S::vinay.pahwa@austin.utexas.edu::2abeed71-6b5e-44ec-976d-82d22c099c27" providerId="AD" clId="Web-{605D2C11-E7C0-4B5C-9A4E-75340D3BE915}" dt="2021-10-10T20:07:26.588" v="492" actId="1076"/>
          <ac:picMkLst>
            <pc:docMk/>
            <pc:sldMk cId="1887492343" sldId="313"/>
            <ac:picMk id="4" creationId="{C80E4DB8-4FC7-425F-AE24-DC136493A98A}"/>
          </ac:picMkLst>
        </pc:picChg>
        <pc:picChg chg="add mod">
          <ac:chgData name="Pahwa, Vinay" userId="S::vinay.pahwa@austin.utexas.edu::2abeed71-6b5e-44ec-976d-82d22c099c27" providerId="AD" clId="Web-{605D2C11-E7C0-4B5C-9A4E-75340D3BE915}" dt="2021-10-10T20:07:26.573" v="490" actId="1076"/>
          <ac:picMkLst>
            <pc:docMk/>
            <pc:sldMk cId="1887492343" sldId="313"/>
            <ac:picMk id="5" creationId="{3D1F36DA-9F73-46DD-930D-9364BA9A1344}"/>
          </ac:picMkLst>
        </pc:picChg>
        <pc:picChg chg="add mod">
          <ac:chgData name="Pahwa, Vinay" userId="S::vinay.pahwa@austin.utexas.edu::2abeed71-6b5e-44ec-976d-82d22c099c27" providerId="AD" clId="Web-{605D2C11-E7C0-4B5C-9A4E-75340D3BE915}" dt="2021-10-10T20:07:26.604" v="493" actId="1076"/>
          <ac:picMkLst>
            <pc:docMk/>
            <pc:sldMk cId="1887492343" sldId="313"/>
            <ac:picMk id="7" creationId="{0758500C-CB83-48FD-A328-8154D891FE07}"/>
          </ac:picMkLst>
        </pc:picChg>
      </pc:sldChg>
    </pc:docChg>
  </pc:docChgLst>
  <pc:docChgLst>
    <pc:chgData name="Das, Suchit" userId="S::suchit.das@austin.utexas.edu::a8b8cea5-555a-4bb7-9b30-c056740b51f7" providerId="AD" clId="Web-{BD6F2C14-BF69-4995-BA96-1EF8643CDD6B}"/>
    <pc:docChg chg="modSld">
      <pc:chgData name="Das, Suchit" userId="S::suchit.das@austin.utexas.edu::a8b8cea5-555a-4bb7-9b30-c056740b51f7" providerId="AD" clId="Web-{BD6F2C14-BF69-4995-BA96-1EF8643CDD6B}" dt="2021-10-10T21:41:24.085" v="0" actId="1076"/>
      <pc:docMkLst>
        <pc:docMk/>
      </pc:docMkLst>
      <pc:sldChg chg="modSp">
        <pc:chgData name="Das, Suchit" userId="S::suchit.das@austin.utexas.edu::a8b8cea5-555a-4bb7-9b30-c056740b51f7" providerId="AD" clId="Web-{BD6F2C14-BF69-4995-BA96-1EF8643CDD6B}" dt="2021-10-10T21:41:24.085" v="0" actId="1076"/>
        <pc:sldMkLst>
          <pc:docMk/>
          <pc:sldMk cId="0" sldId="268"/>
        </pc:sldMkLst>
        <pc:picChg chg="mod">
          <ac:chgData name="Das, Suchit" userId="S::suchit.das@austin.utexas.edu::a8b8cea5-555a-4bb7-9b30-c056740b51f7" providerId="AD" clId="Web-{BD6F2C14-BF69-4995-BA96-1EF8643CDD6B}" dt="2021-10-10T21:41:24.085" v="0" actId="1076"/>
          <ac:picMkLst>
            <pc:docMk/>
            <pc:sldMk cId="0" sldId="268"/>
            <ac:picMk id="3" creationId="{E6BD93C8-799C-4693-A0D1-67A13E241FE6}"/>
          </ac:picMkLst>
        </pc:picChg>
      </pc:sldChg>
    </pc:docChg>
  </pc:docChgLst>
  <pc:docChgLst>
    <pc:chgData name="Patel, Ishan K" userId="S::ishan.patel@austin.utexas.edu::5348aaf1-f3b8-4061-a4a8-b1f22168d806" providerId="AD" clId="Web-{5F72E5A5-B844-4FD6-934E-4A305557AEBA}"/>
    <pc:docChg chg="modSld sldOrd">
      <pc:chgData name="Patel, Ishan K" userId="S::ishan.patel@austin.utexas.edu::5348aaf1-f3b8-4061-a4a8-b1f22168d806" providerId="AD" clId="Web-{5F72E5A5-B844-4FD6-934E-4A305557AEBA}" dt="2021-10-09T20:12:59.600" v="639" actId="1076"/>
      <pc:docMkLst>
        <pc:docMk/>
      </pc:docMkLst>
      <pc:sldChg chg="modSp">
        <pc:chgData name="Patel, Ishan K" userId="S::ishan.patel@austin.utexas.edu::5348aaf1-f3b8-4061-a4a8-b1f22168d806" providerId="AD" clId="Web-{5F72E5A5-B844-4FD6-934E-4A305557AEBA}" dt="2021-10-09T19:08:56.499" v="0" actId="1076"/>
        <pc:sldMkLst>
          <pc:docMk/>
          <pc:sldMk cId="0" sldId="256"/>
        </pc:sldMkLst>
        <pc:spChg chg="mod">
          <ac:chgData name="Patel, Ishan K" userId="S::ishan.patel@austin.utexas.edu::5348aaf1-f3b8-4061-a4a8-b1f22168d806" providerId="AD" clId="Web-{5F72E5A5-B844-4FD6-934E-4A305557AEBA}" dt="2021-10-09T19:08:56.499" v="0" actId="1076"/>
          <ac:spMkLst>
            <pc:docMk/>
            <pc:sldMk cId="0" sldId="256"/>
            <ac:spMk id="733" creationId="{00000000-0000-0000-0000-000000000000}"/>
          </ac:spMkLst>
        </pc:spChg>
      </pc:sldChg>
      <pc:sldChg chg="addSp delSp modSp">
        <pc:chgData name="Patel, Ishan K" userId="S::ishan.patel@austin.utexas.edu::5348aaf1-f3b8-4061-a4a8-b1f22168d806" providerId="AD" clId="Web-{5F72E5A5-B844-4FD6-934E-4A305557AEBA}" dt="2021-10-09T19:44:17.095" v="404" actId="14100"/>
        <pc:sldMkLst>
          <pc:docMk/>
          <pc:sldMk cId="0" sldId="257"/>
        </pc:sldMkLst>
        <pc:spChg chg="add mod">
          <ac:chgData name="Patel, Ishan K" userId="S::ishan.patel@austin.utexas.edu::5348aaf1-f3b8-4061-a4a8-b1f22168d806" providerId="AD" clId="Web-{5F72E5A5-B844-4FD6-934E-4A305557AEBA}" dt="2021-10-09T19:43:09.234" v="399" actId="14100"/>
          <ac:spMkLst>
            <pc:docMk/>
            <pc:sldMk cId="0" sldId="257"/>
            <ac:spMk id="4" creationId="{C47582F7-75F3-4DEC-8DC5-5E53AB695633}"/>
          </ac:spMkLst>
        </pc:spChg>
        <pc:spChg chg="add mod">
          <ac:chgData name="Patel, Ishan K" userId="S::ishan.patel@austin.utexas.edu::5348aaf1-f3b8-4061-a4a8-b1f22168d806" providerId="AD" clId="Web-{5F72E5A5-B844-4FD6-934E-4A305557AEBA}" dt="2021-10-09T19:17:52.453" v="62" actId="1076"/>
          <ac:spMkLst>
            <pc:docMk/>
            <pc:sldMk cId="0" sldId="257"/>
            <ac:spMk id="9" creationId="{D9324DC6-2EBF-4E79-BA03-542A00ECCBB7}"/>
          </ac:spMkLst>
        </pc:spChg>
        <pc:spChg chg="add mod">
          <ac:chgData name="Patel, Ishan K" userId="S::ishan.patel@austin.utexas.edu::5348aaf1-f3b8-4061-a4a8-b1f22168d806" providerId="AD" clId="Web-{5F72E5A5-B844-4FD6-934E-4A305557AEBA}" dt="2021-10-09T19:16:28.029" v="47" actId="14100"/>
          <ac:spMkLst>
            <pc:docMk/>
            <pc:sldMk cId="0" sldId="257"/>
            <ac:spMk id="10" creationId="{CD93554C-86FD-413D-8252-ABBC4D64B283}"/>
          </ac:spMkLst>
        </pc:spChg>
        <pc:spChg chg="add mod">
          <ac:chgData name="Patel, Ishan K" userId="S::ishan.patel@austin.utexas.edu::5348aaf1-f3b8-4061-a4a8-b1f22168d806" providerId="AD" clId="Web-{5F72E5A5-B844-4FD6-934E-4A305557AEBA}" dt="2021-10-09T19:44:17.095" v="404" actId="14100"/>
          <ac:spMkLst>
            <pc:docMk/>
            <pc:sldMk cId="0" sldId="257"/>
            <ac:spMk id="14" creationId="{0DCBC8AD-F5E3-4799-912B-D8E6D7FECC2F}"/>
          </ac:spMkLst>
        </pc:spChg>
        <pc:spChg chg="del">
          <ac:chgData name="Patel, Ishan K" userId="S::ishan.patel@austin.utexas.edu::5348aaf1-f3b8-4061-a4a8-b1f22168d806" providerId="AD" clId="Web-{5F72E5A5-B844-4FD6-934E-4A305557AEBA}" dt="2021-10-09T19:15:06.182" v="29"/>
          <ac:spMkLst>
            <pc:docMk/>
            <pc:sldMk cId="0" sldId="257"/>
            <ac:spMk id="740" creationId="{00000000-0000-0000-0000-000000000000}"/>
          </ac:spMkLst>
        </pc:spChg>
        <pc:picChg chg="add mod">
          <ac:chgData name="Patel, Ishan K" userId="S::ishan.patel@austin.utexas.edu::5348aaf1-f3b8-4061-a4a8-b1f22168d806" providerId="AD" clId="Web-{5F72E5A5-B844-4FD6-934E-4A305557AEBA}" dt="2021-10-09T19:17:52.438" v="60" actId="1076"/>
          <ac:picMkLst>
            <pc:docMk/>
            <pc:sldMk cId="0" sldId="257"/>
            <ac:picMk id="2" creationId="{EF43165A-1D73-405C-91BC-DB33FD226B67}"/>
          </ac:picMkLst>
        </pc:picChg>
        <pc:picChg chg="add mod">
          <ac:chgData name="Patel, Ishan K" userId="S::ishan.patel@austin.utexas.edu::5348aaf1-f3b8-4061-a4a8-b1f22168d806" providerId="AD" clId="Web-{5F72E5A5-B844-4FD6-934E-4A305557AEBA}" dt="2021-10-09T19:15:17.245" v="31" actId="1076"/>
          <ac:picMkLst>
            <pc:docMk/>
            <pc:sldMk cId="0" sldId="257"/>
            <ac:picMk id="3" creationId="{0FCA1F82-0A74-46ED-AAB9-958CE7B83BBD}"/>
          </ac:picMkLst>
        </pc:picChg>
        <pc:picChg chg="add del mod">
          <ac:chgData name="Patel, Ishan K" userId="S::ishan.patel@austin.utexas.edu::5348aaf1-f3b8-4061-a4a8-b1f22168d806" providerId="AD" clId="Web-{5F72E5A5-B844-4FD6-934E-4A305557AEBA}" dt="2021-10-09T19:15:51.840" v="40"/>
          <ac:picMkLst>
            <pc:docMk/>
            <pc:sldMk cId="0" sldId="257"/>
            <ac:picMk id="5" creationId="{8DAACA45-B76C-4B5B-9BD7-E750C2E1103C}"/>
          </ac:picMkLst>
        </pc:picChg>
        <pc:picChg chg="add del mod">
          <ac:chgData name="Patel, Ishan K" userId="S::ishan.patel@austin.utexas.edu::5348aaf1-f3b8-4061-a4a8-b1f22168d806" providerId="AD" clId="Web-{5F72E5A5-B844-4FD6-934E-4A305557AEBA}" dt="2021-10-09T19:18:17.845" v="64"/>
          <ac:picMkLst>
            <pc:docMk/>
            <pc:sldMk cId="0" sldId="257"/>
            <ac:picMk id="6" creationId="{8C747222-3CC4-4925-9BC1-BE417CE30E81}"/>
          </ac:picMkLst>
        </pc:picChg>
        <pc:picChg chg="add del mod">
          <ac:chgData name="Patel, Ishan K" userId="S::ishan.patel@austin.utexas.edu::5348aaf1-f3b8-4061-a4a8-b1f22168d806" providerId="AD" clId="Web-{5F72E5A5-B844-4FD6-934E-4A305557AEBA}" dt="2021-10-09T19:18:29.392" v="66"/>
          <ac:picMkLst>
            <pc:docMk/>
            <pc:sldMk cId="0" sldId="257"/>
            <ac:picMk id="7" creationId="{E314D577-2CC7-44C7-8170-907E33ADC68B}"/>
          </ac:picMkLst>
        </pc:picChg>
        <pc:picChg chg="add mod">
          <ac:chgData name="Patel, Ishan K" userId="S::ishan.patel@austin.utexas.edu::5348aaf1-f3b8-4061-a4a8-b1f22168d806" providerId="AD" clId="Web-{5F72E5A5-B844-4FD6-934E-4A305557AEBA}" dt="2021-10-09T19:19:18.690" v="68" actId="1076"/>
          <ac:picMkLst>
            <pc:docMk/>
            <pc:sldMk cId="0" sldId="257"/>
            <ac:picMk id="8" creationId="{7BF3E332-9429-452A-9D42-B7B24576B92A}"/>
          </ac:picMkLst>
        </pc:picChg>
      </pc:sldChg>
      <pc:sldChg chg="addSp delSp modSp">
        <pc:chgData name="Patel, Ishan K" userId="S::ishan.patel@austin.utexas.edu::5348aaf1-f3b8-4061-a4a8-b1f22168d806" providerId="AD" clId="Web-{5F72E5A5-B844-4FD6-934E-4A305557AEBA}" dt="2021-10-09T20:12:59.600" v="639" actId="1076"/>
        <pc:sldMkLst>
          <pc:docMk/>
          <pc:sldMk cId="0" sldId="258"/>
        </pc:sldMkLst>
        <pc:spChg chg="add del mod">
          <ac:chgData name="Patel, Ishan K" userId="S::ishan.patel@austin.utexas.edu::5348aaf1-f3b8-4061-a4a8-b1f22168d806" providerId="AD" clId="Web-{5F72E5A5-B844-4FD6-934E-4A305557AEBA}" dt="2021-10-09T19:19:43.582" v="71"/>
          <ac:spMkLst>
            <pc:docMk/>
            <pc:sldMk cId="0" sldId="258"/>
            <ac:spMk id="3" creationId="{BD9D2F22-E4DD-4CF1-8974-C36F9643CDE4}"/>
          </ac:spMkLst>
        </pc:spChg>
        <pc:spChg chg="add del mod">
          <ac:chgData name="Patel, Ishan K" userId="S::ishan.patel@austin.utexas.edu::5348aaf1-f3b8-4061-a4a8-b1f22168d806" providerId="AD" clId="Web-{5F72E5A5-B844-4FD6-934E-4A305557AEBA}" dt="2021-10-09T20:07:35.841" v="593" actId="20577"/>
          <ac:spMkLst>
            <pc:docMk/>
            <pc:sldMk cId="0" sldId="258"/>
            <ac:spMk id="5" creationId="{BAD6D448-330C-4C0A-A372-D2B627D2A417}"/>
          </ac:spMkLst>
        </pc:spChg>
        <pc:spChg chg="add del mod">
          <ac:chgData name="Patel, Ishan K" userId="S::ishan.patel@austin.utexas.edu::5348aaf1-f3b8-4061-a4a8-b1f22168d806" providerId="AD" clId="Web-{5F72E5A5-B844-4FD6-934E-4A305557AEBA}" dt="2021-10-09T20:07:59.154" v="598"/>
          <ac:spMkLst>
            <pc:docMk/>
            <pc:sldMk cId="0" sldId="258"/>
            <ac:spMk id="7" creationId="{A5A63181-3FC4-4F3C-A62D-56FEC9363E24}"/>
          </ac:spMkLst>
        </pc:spChg>
        <pc:spChg chg="add mod">
          <ac:chgData name="Patel, Ishan K" userId="S::ishan.patel@austin.utexas.edu::5348aaf1-f3b8-4061-a4a8-b1f22168d806" providerId="AD" clId="Web-{5F72E5A5-B844-4FD6-934E-4A305557AEBA}" dt="2021-10-09T20:08:03.295" v="599"/>
          <ac:spMkLst>
            <pc:docMk/>
            <pc:sldMk cId="0" sldId="258"/>
            <ac:spMk id="9" creationId="{37A04055-493E-4A2B-8CED-F3598DBC6158}"/>
          </ac:spMkLst>
        </pc:spChg>
        <pc:spChg chg="add mod">
          <ac:chgData name="Patel, Ishan K" userId="S::ishan.patel@austin.utexas.edu::5348aaf1-f3b8-4061-a4a8-b1f22168d806" providerId="AD" clId="Web-{5F72E5A5-B844-4FD6-934E-4A305557AEBA}" dt="2021-10-09T20:08:06.388" v="600"/>
          <ac:spMkLst>
            <pc:docMk/>
            <pc:sldMk cId="0" sldId="258"/>
            <ac:spMk id="10" creationId="{053EFE62-F011-40D5-A8A0-39EB7AB6100C}"/>
          </ac:spMkLst>
        </pc:spChg>
        <pc:spChg chg="add del">
          <ac:chgData name="Patel, Ishan K" userId="S::ishan.patel@austin.utexas.edu::5348aaf1-f3b8-4061-a4a8-b1f22168d806" providerId="AD" clId="Web-{5F72E5A5-B844-4FD6-934E-4A305557AEBA}" dt="2021-10-09T20:06:25.932" v="590"/>
          <ac:spMkLst>
            <pc:docMk/>
            <pc:sldMk cId="0" sldId="258"/>
            <ac:spMk id="11" creationId="{5626F9E0-E5DA-4D3E-ADEF-2BA713542079}"/>
          </ac:spMkLst>
        </pc:spChg>
        <pc:spChg chg="add mod">
          <ac:chgData name="Patel, Ishan K" userId="S::ishan.patel@austin.utexas.edu::5348aaf1-f3b8-4061-a4a8-b1f22168d806" providerId="AD" clId="Web-{5F72E5A5-B844-4FD6-934E-4A305557AEBA}" dt="2021-10-09T20:08:12.357" v="601" actId="1076"/>
          <ac:spMkLst>
            <pc:docMk/>
            <pc:sldMk cId="0" sldId="258"/>
            <ac:spMk id="12" creationId="{0C5F261E-DD85-4556-A816-30B9A17BB5C4}"/>
          </ac:spMkLst>
        </pc:spChg>
        <pc:spChg chg="add mod">
          <ac:chgData name="Patel, Ishan K" userId="S::ishan.patel@austin.utexas.edu::5348aaf1-f3b8-4061-a4a8-b1f22168d806" providerId="AD" clId="Web-{5F72E5A5-B844-4FD6-934E-4A305557AEBA}" dt="2021-10-09T20:11:03.441" v="627" actId="1076"/>
          <ac:spMkLst>
            <pc:docMk/>
            <pc:sldMk cId="0" sldId="258"/>
            <ac:spMk id="15" creationId="{F22C1ED1-D54F-4F04-9367-20C08C16A3FE}"/>
          </ac:spMkLst>
        </pc:spChg>
        <pc:spChg chg="add mod">
          <ac:chgData name="Patel, Ishan K" userId="S::ishan.patel@austin.utexas.edu::5348aaf1-f3b8-4061-a4a8-b1f22168d806" providerId="AD" clId="Web-{5F72E5A5-B844-4FD6-934E-4A305557AEBA}" dt="2021-10-09T20:12:27.928" v="632" actId="14100"/>
          <ac:spMkLst>
            <pc:docMk/>
            <pc:sldMk cId="0" sldId="258"/>
            <ac:spMk id="16" creationId="{B1D94880-B1F2-4D9F-BCC8-ED0E270B4A8E}"/>
          </ac:spMkLst>
        </pc:spChg>
        <pc:spChg chg="add del">
          <ac:chgData name="Patel, Ishan K" userId="S::ishan.patel@austin.utexas.edu::5348aaf1-f3b8-4061-a4a8-b1f22168d806" providerId="AD" clId="Web-{5F72E5A5-B844-4FD6-934E-4A305557AEBA}" dt="2021-10-09T20:06:25.932" v="589"/>
          <ac:spMkLst>
            <pc:docMk/>
            <pc:sldMk cId="0" sldId="258"/>
            <ac:spMk id="25" creationId="{152B3B45-1002-4D28-947D-250B476E63D1}"/>
          </ac:spMkLst>
        </pc:spChg>
        <pc:spChg chg="add del">
          <ac:chgData name="Patel, Ishan K" userId="S::ishan.patel@austin.utexas.edu::5348aaf1-f3b8-4061-a4a8-b1f22168d806" providerId="AD" clId="Web-{5F72E5A5-B844-4FD6-934E-4A305557AEBA}" dt="2021-10-09T20:06:25.932" v="588"/>
          <ac:spMkLst>
            <pc:docMk/>
            <pc:sldMk cId="0" sldId="258"/>
            <ac:spMk id="26" creationId="{6EFB2777-900A-412C-852C-313E025947D6}"/>
          </ac:spMkLst>
        </pc:spChg>
        <pc:spChg chg="add mod">
          <ac:chgData name="Patel, Ishan K" userId="S::ishan.patel@austin.utexas.edu::5348aaf1-f3b8-4061-a4a8-b1f22168d806" providerId="AD" clId="Web-{5F72E5A5-B844-4FD6-934E-4A305557AEBA}" dt="2021-10-09T20:12:47.866" v="637" actId="1076"/>
          <ac:spMkLst>
            <pc:docMk/>
            <pc:sldMk cId="0" sldId="258"/>
            <ac:spMk id="34" creationId="{D6497326-2C82-4795-BC9E-C391169A5A53}"/>
          </ac:spMkLst>
        </pc:spChg>
        <pc:spChg chg="mod">
          <ac:chgData name="Patel, Ishan K" userId="S::ishan.patel@austin.utexas.edu::5348aaf1-f3b8-4061-a4a8-b1f22168d806" providerId="AD" clId="Web-{5F72E5A5-B844-4FD6-934E-4A305557AEBA}" dt="2021-10-09T20:00:03.514" v="553" actId="20577"/>
          <ac:spMkLst>
            <pc:docMk/>
            <pc:sldMk cId="0" sldId="258"/>
            <ac:spMk id="746" creationId="{00000000-0000-0000-0000-000000000000}"/>
          </ac:spMkLst>
        </pc:spChg>
        <pc:spChg chg="mod">
          <ac:chgData name="Patel, Ishan K" userId="S::ishan.patel@austin.utexas.edu::5348aaf1-f3b8-4061-a4a8-b1f22168d806" providerId="AD" clId="Web-{5F72E5A5-B844-4FD6-934E-4A305557AEBA}" dt="2021-10-09T20:02:39.879" v="575" actId="1076"/>
          <ac:spMkLst>
            <pc:docMk/>
            <pc:sldMk cId="0" sldId="258"/>
            <ac:spMk id="747" creationId="{00000000-0000-0000-0000-000000000000}"/>
          </ac:spMkLst>
        </pc:spChg>
        <pc:spChg chg="del mod">
          <ac:chgData name="Patel, Ishan K" userId="S::ishan.patel@austin.utexas.edu::5348aaf1-f3b8-4061-a4a8-b1f22168d806" providerId="AD" clId="Web-{5F72E5A5-B844-4FD6-934E-4A305557AEBA}" dt="2021-10-09T19:57:51.182" v="504"/>
          <ac:spMkLst>
            <pc:docMk/>
            <pc:sldMk cId="0" sldId="258"/>
            <ac:spMk id="748" creationId="{00000000-0000-0000-0000-000000000000}"/>
          </ac:spMkLst>
        </pc:spChg>
        <pc:spChg chg="del">
          <ac:chgData name="Patel, Ishan K" userId="S::ishan.patel@austin.utexas.edu::5348aaf1-f3b8-4061-a4a8-b1f22168d806" providerId="AD" clId="Web-{5F72E5A5-B844-4FD6-934E-4A305557AEBA}" dt="2021-10-09T20:06:05.916" v="581"/>
          <ac:spMkLst>
            <pc:docMk/>
            <pc:sldMk cId="0" sldId="258"/>
            <ac:spMk id="749" creationId="{00000000-0000-0000-0000-000000000000}"/>
          </ac:spMkLst>
        </pc:spChg>
        <pc:spChg chg="del">
          <ac:chgData name="Patel, Ishan K" userId="S::ishan.patel@austin.utexas.edu::5348aaf1-f3b8-4061-a4a8-b1f22168d806" providerId="AD" clId="Web-{5F72E5A5-B844-4FD6-934E-4A305557AEBA}" dt="2021-10-09T19:19:41.128" v="70"/>
          <ac:spMkLst>
            <pc:docMk/>
            <pc:sldMk cId="0" sldId="258"/>
            <ac:spMk id="750" creationId="{00000000-0000-0000-0000-000000000000}"/>
          </ac:spMkLst>
        </pc:spChg>
        <pc:spChg chg="del">
          <ac:chgData name="Patel, Ishan K" userId="S::ishan.patel@austin.utexas.edu::5348aaf1-f3b8-4061-a4a8-b1f22168d806" providerId="AD" clId="Web-{5F72E5A5-B844-4FD6-934E-4A305557AEBA}" dt="2021-10-09T19:19:44.675" v="72"/>
          <ac:spMkLst>
            <pc:docMk/>
            <pc:sldMk cId="0" sldId="258"/>
            <ac:spMk id="751" creationId="{00000000-0000-0000-0000-000000000000}"/>
          </ac:spMkLst>
        </pc:spChg>
        <pc:spChg chg="del">
          <ac:chgData name="Patel, Ishan K" userId="S::ishan.patel@austin.utexas.edu::5348aaf1-f3b8-4061-a4a8-b1f22168d806" providerId="AD" clId="Web-{5F72E5A5-B844-4FD6-934E-4A305557AEBA}" dt="2021-10-09T19:19:45.863" v="73"/>
          <ac:spMkLst>
            <pc:docMk/>
            <pc:sldMk cId="0" sldId="258"/>
            <ac:spMk id="752" creationId="{00000000-0000-0000-0000-000000000000}"/>
          </ac:spMkLst>
        </pc:spChg>
        <pc:spChg chg="mod">
          <ac:chgData name="Patel, Ishan K" userId="S::ishan.patel@austin.utexas.edu::5348aaf1-f3b8-4061-a4a8-b1f22168d806" providerId="AD" clId="Web-{5F72E5A5-B844-4FD6-934E-4A305557AEBA}" dt="2021-10-09T20:02:13.987" v="560" actId="1076"/>
          <ac:spMkLst>
            <pc:docMk/>
            <pc:sldMk cId="0" sldId="258"/>
            <ac:spMk id="753" creationId="{00000000-0000-0000-0000-000000000000}"/>
          </ac:spMkLst>
        </pc:spChg>
        <pc:spChg chg="del mod">
          <ac:chgData name="Patel, Ishan K" userId="S::ishan.patel@austin.utexas.edu::5348aaf1-f3b8-4061-a4a8-b1f22168d806" providerId="AD" clId="Web-{5F72E5A5-B844-4FD6-934E-4A305557AEBA}" dt="2021-10-09T19:57:53.776" v="505"/>
          <ac:spMkLst>
            <pc:docMk/>
            <pc:sldMk cId="0" sldId="258"/>
            <ac:spMk id="754" creationId="{00000000-0000-0000-0000-000000000000}"/>
          </ac:spMkLst>
        </pc:spChg>
        <pc:spChg chg="del mod">
          <ac:chgData name="Patel, Ishan K" userId="S::ishan.patel@austin.utexas.edu::5348aaf1-f3b8-4061-a4a8-b1f22168d806" providerId="AD" clId="Web-{5F72E5A5-B844-4FD6-934E-4A305557AEBA}" dt="2021-10-09T19:58:37.637" v="519"/>
          <ac:spMkLst>
            <pc:docMk/>
            <pc:sldMk cId="0" sldId="258"/>
            <ac:spMk id="755" creationId="{00000000-0000-0000-0000-000000000000}"/>
          </ac:spMkLst>
        </pc:spChg>
        <pc:picChg chg="add del mod">
          <ac:chgData name="Patel, Ishan K" userId="S::ishan.patel@austin.utexas.edu::5348aaf1-f3b8-4061-a4a8-b1f22168d806" providerId="AD" clId="Web-{5F72E5A5-B844-4FD6-934E-4A305557AEBA}" dt="2021-10-09T19:59:06.731" v="534"/>
          <ac:picMkLst>
            <pc:docMk/>
            <pc:sldMk cId="0" sldId="258"/>
            <ac:picMk id="8" creationId="{A1BDF5C6-5682-4871-A226-94BA4216B8D9}"/>
          </ac:picMkLst>
        </pc:picChg>
        <pc:picChg chg="add del mod">
          <ac:chgData name="Patel, Ishan K" userId="S::ishan.patel@austin.utexas.edu::5348aaf1-f3b8-4061-a4a8-b1f22168d806" providerId="AD" clId="Web-{5F72E5A5-B844-4FD6-934E-4A305557AEBA}" dt="2021-10-09T20:09:45.563" v="605"/>
          <ac:picMkLst>
            <pc:docMk/>
            <pc:sldMk cId="0" sldId="258"/>
            <ac:picMk id="13" creationId="{E728105F-0812-43EB-A5DA-E2EE46B4FC6E}"/>
          </ac:picMkLst>
        </pc:picChg>
        <pc:picChg chg="add mod modCrop">
          <ac:chgData name="Patel, Ishan K" userId="S::ishan.patel@austin.utexas.edu::5348aaf1-f3b8-4061-a4a8-b1f22168d806" providerId="AD" clId="Web-{5F72E5A5-B844-4FD6-934E-4A305557AEBA}" dt="2021-10-09T20:12:59.600" v="639" actId="1076"/>
          <ac:picMkLst>
            <pc:docMk/>
            <pc:sldMk cId="0" sldId="258"/>
            <ac:picMk id="14" creationId="{F81E7459-85CA-48A1-A944-26B161617F88}"/>
          </ac:picMkLst>
        </pc:picChg>
      </pc:sldChg>
      <pc:sldChg chg="addSp modNotes">
        <pc:chgData name="Patel, Ishan K" userId="S::ishan.patel@austin.utexas.edu::5348aaf1-f3b8-4061-a4a8-b1f22168d806" providerId="AD" clId="Web-{5F72E5A5-B844-4FD6-934E-4A305557AEBA}" dt="2021-10-09T19:46:55.631" v="435"/>
        <pc:sldMkLst>
          <pc:docMk/>
          <pc:sldMk cId="0" sldId="261"/>
        </pc:sldMkLst>
        <pc:spChg chg="add">
          <ac:chgData name="Patel, Ishan K" userId="S::ishan.patel@austin.utexas.edu::5348aaf1-f3b8-4061-a4a8-b1f22168d806" providerId="AD" clId="Web-{5F72E5A5-B844-4FD6-934E-4A305557AEBA}" dt="2021-10-09T19:44:59.284" v="405"/>
          <ac:spMkLst>
            <pc:docMk/>
            <pc:sldMk cId="0" sldId="261"/>
            <ac:spMk id="2" creationId="{67410409-A0E2-43D8-B9F1-5E36B30AA0F9}"/>
          </ac:spMkLst>
        </pc:spChg>
        <pc:spChg chg="add">
          <ac:chgData name="Patel, Ishan K" userId="S::ishan.patel@austin.utexas.edu::5348aaf1-f3b8-4061-a4a8-b1f22168d806" providerId="AD" clId="Web-{5F72E5A5-B844-4FD6-934E-4A305557AEBA}" dt="2021-10-09T19:44:59.284" v="406"/>
          <ac:spMkLst>
            <pc:docMk/>
            <pc:sldMk cId="0" sldId="261"/>
            <ac:spMk id="4" creationId="{573D0085-9F84-4367-B974-9C33DC968A2B}"/>
          </ac:spMkLst>
        </pc:spChg>
        <pc:spChg chg="add">
          <ac:chgData name="Patel, Ishan K" userId="S::ishan.patel@austin.utexas.edu::5348aaf1-f3b8-4061-a4a8-b1f22168d806" providerId="AD" clId="Web-{5F72E5A5-B844-4FD6-934E-4A305557AEBA}" dt="2021-10-09T19:44:59.315" v="408"/>
          <ac:spMkLst>
            <pc:docMk/>
            <pc:sldMk cId="0" sldId="261"/>
            <ac:spMk id="8" creationId="{C9EFF7D9-654B-4BC8-B844-93AECD187790}"/>
          </ac:spMkLst>
        </pc:spChg>
        <pc:spChg chg="add">
          <ac:chgData name="Patel, Ishan K" userId="S::ishan.patel@austin.utexas.edu::5348aaf1-f3b8-4061-a4a8-b1f22168d806" providerId="AD" clId="Web-{5F72E5A5-B844-4FD6-934E-4A305557AEBA}" dt="2021-10-09T19:44:59.331" v="409"/>
          <ac:spMkLst>
            <pc:docMk/>
            <pc:sldMk cId="0" sldId="261"/>
            <ac:spMk id="10" creationId="{91465FAA-04AF-4EA9-9065-8C094455987C}"/>
          </ac:spMkLst>
        </pc:spChg>
        <pc:cxnChg chg="add">
          <ac:chgData name="Patel, Ishan K" userId="S::ishan.patel@austin.utexas.edu::5348aaf1-f3b8-4061-a4a8-b1f22168d806" providerId="AD" clId="Web-{5F72E5A5-B844-4FD6-934E-4A305557AEBA}" dt="2021-10-09T19:44:59.284" v="407"/>
          <ac:cxnSpMkLst>
            <pc:docMk/>
            <pc:sldMk cId="0" sldId="261"/>
            <ac:cxnSpMk id="6" creationId="{2BB48DFD-0D80-4478-9EA4-4E1C7E75629E}"/>
          </ac:cxnSpMkLst>
        </pc:cxnChg>
      </pc:sldChg>
      <pc:sldChg chg="addSp modSp ord">
        <pc:chgData name="Patel, Ishan K" userId="S::ishan.patel@austin.utexas.edu::5348aaf1-f3b8-4061-a4a8-b1f22168d806" providerId="AD" clId="Web-{5F72E5A5-B844-4FD6-934E-4A305557AEBA}" dt="2021-10-09T19:53:18.846" v="457" actId="1076"/>
        <pc:sldMkLst>
          <pc:docMk/>
          <pc:sldMk cId="0" sldId="268"/>
        </pc:sldMkLst>
        <pc:spChg chg="mod">
          <ac:chgData name="Patel, Ishan K" userId="S::ishan.patel@austin.utexas.edu::5348aaf1-f3b8-4061-a4a8-b1f22168d806" providerId="AD" clId="Web-{5F72E5A5-B844-4FD6-934E-4A305557AEBA}" dt="2021-10-09T19:09:36.907" v="4" actId="20577"/>
          <ac:spMkLst>
            <pc:docMk/>
            <pc:sldMk cId="0" sldId="268"/>
            <ac:spMk id="951" creationId="{00000000-0000-0000-0000-000000000000}"/>
          </ac:spMkLst>
        </pc:spChg>
        <pc:picChg chg="add mod">
          <ac:chgData name="Patel, Ishan K" userId="S::ishan.patel@austin.utexas.edu::5348aaf1-f3b8-4061-a4a8-b1f22168d806" providerId="AD" clId="Web-{5F72E5A5-B844-4FD6-934E-4A305557AEBA}" dt="2021-10-09T19:53:18.846" v="457" actId="1076"/>
          <ac:picMkLst>
            <pc:docMk/>
            <pc:sldMk cId="0" sldId="268"/>
            <ac:picMk id="2" creationId="{08A234A7-9991-47C1-9D90-E353681BE109}"/>
          </ac:picMkLst>
        </pc:picChg>
        <pc:picChg chg="add mod">
          <ac:chgData name="Patel, Ishan K" userId="S::ishan.patel@austin.utexas.edu::5348aaf1-f3b8-4061-a4a8-b1f22168d806" providerId="AD" clId="Web-{5F72E5A5-B844-4FD6-934E-4A305557AEBA}" dt="2021-10-09T19:53:07.767" v="454" actId="1076"/>
          <ac:picMkLst>
            <pc:docMk/>
            <pc:sldMk cId="0" sldId="268"/>
            <ac:picMk id="3" creationId="{00E48E76-4285-45A4-986D-6039E4ADDDAD}"/>
          </ac:picMkLst>
        </pc:picChg>
      </pc:sldChg>
      <pc:sldChg chg="addSp delSp modSp ord">
        <pc:chgData name="Patel, Ishan K" userId="S::ishan.patel@austin.utexas.edu::5348aaf1-f3b8-4061-a4a8-b1f22168d806" providerId="AD" clId="Web-{5F72E5A5-B844-4FD6-934E-4A305557AEBA}" dt="2021-10-09T19:49:15.448" v="443"/>
        <pc:sldMkLst>
          <pc:docMk/>
          <pc:sldMk cId="0" sldId="270"/>
        </pc:sldMkLst>
        <pc:spChg chg="add del mod">
          <ac:chgData name="Patel, Ishan K" userId="S::ishan.patel@austin.utexas.edu::5348aaf1-f3b8-4061-a4a8-b1f22168d806" providerId="AD" clId="Web-{5F72E5A5-B844-4FD6-934E-4A305557AEBA}" dt="2021-10-09T19:10:04.361" v="8"/>
          <ac:spMkLst>
            <pc:docMk/>
            <pc:sldMk cId="0" sldId="270"/>
            <ac:spMk id="2" creationId="{47E3C48D-4976-48E9-822D-F9BEBB8732CB}"/>
          </ac:spMkLst>
        </pc:spChg>
        <pc:spChg chg="add del mod">
          <ac:chgData name="Patel, Ishan K" userId="S::ishan.patel@austin.utexas.edu::5348aaf1-f3b8-4061-a4a8-b1f22168d806" providerId="AD" clId="Web-{5F72E5A5-B844-4FD6-934E-4A305557AEBA}" dt="2021-10-09T19:10:11.033" v="12"/>
          <ac:spMkLst>
            <pc:docMk/>
            <pc:sldMk cId="0" sldId="270"/>
            <ac:spMk id="5" creationId="{F16CF394-9FD7-4C98-B130-72A68145265A}"/>
          </ac:spMkLst>
        </pc:spChg>
        <pc:spChg chg="add del">
          <ac:chgData name="Patel, Ishan K" userId="S::ishan.patel@austin.utexas.edu::5348aaf1-f3b8-4061-a4a8-b1f22168d806" providerId="AD" clId="Web-{5F72E5A5-B844-4FD6-934E-4A305557AEBA}" dt="2021-10-09T19:10:10.345" v="11"/>
          <ac:spMkLst>
            <pc:docMk/>
            <pc:sldMk cId="0" sldId="270"/>
            <ac:spMk id="6" creationId="{03306A9B-FBF0-4D43-906D-01F7EBBEC605}"/>
          </ac:spMkLst>
        </pc:spChg>
        <pc:spChg chg="add mod">
          <ac:chgData name="Patel, Ishan K" userId="S::ishan.patel@austin.utexas.edu::5348aaf1-f3b8-4061-a4a8-b1f22168d806" providerId="AD" clId="Web-{5F72E5A5-B844-4FD6-934E-4A305557AEBA}" dt="2021-10-09T19:10:38.299" v="17" actId="1076"/>
          <ac:spMkLst>
            <pc:docMk/>
            <pc:sldMk cId="0" sldId="270"/>
            <ac:spMk id="8" creationId="{4A0DE611-CB4C-4C47-962E-6A16EBC3E39A}"/>
          </ac:spMkLst>
        </pc:spChg>
        <pc:spChg chg="add del mod">
          <ac:chgData name="Patel, Ishan K" userId="S::ishan.patel@austin.utexas.edu::5348aaf1-f3b8-4061-a4a8-b1f22168d806" providerId="AD" clId="Web-{5F72E5A5-B844-4FD6-934E-4A305557AEBA}" dt="2021-10-09T19:10:30.174" v="16"/>
          <ac:spMkLst>
            <pc:docMk/>
            <pc:sldMk cId="0" sldId="270"/>
            <ac:spMk id="11" creationId="{E987BCAD-446E-49A6-A9A4-8E6B568322F8}"/>
          </ac:spMkLst>
        </pc:spChg>
        <pc:spChg chg="add del mod">
          <ac:chgData name="Patel, Ishan K" userId="S::ishan.patel@austin.utexas.edu::5348aaf1-f3b8-4061-a4a8-b1f22168d806" providerId="AD" clId="Web-{5F72E5A5-B844-4FD6-934E-4A305557AEBA}" dt="2021-10-09T19:10:24.314" v="15"/>
          <ac:spMkLst>
            <pc:docMk/>
            <pc:sldMk cId="0" sldId="270"/>
            <ac:spMk id="1057" creationId="{00000000-0000-0000-0000-000000000000}"/>
          </ac:spMkLst>
        </pc:spChg>
        <pc:picChg chg="add mod">
          <ac:chgData name="Patel, Ishan K" userId="S::ishan.patel@austin.utexas.edu::5348aaf1-f3b8-4061-a4a8-b1f22168d806" providerId="AD" clId="Web-{5F72E5A5-B844-4FD6-934E-4A305557AEBA}" dt="2021-10-09T19:11:33.442" v="22" actId="1076"/>
          <ac:picMkLst>
            <pc:docMk/>
            <pc:sldMk cId="0" sldId="270"/>
            <ac:picMk id="12" creationId="{EA3A1DEA-0767-457A-9886-65C6755A4B40}"/>
          </ac:picMkLst>
        </pc:picChg>
      </pc:sldChg>
      <pc:sldChg chg="addSp delSp modSp modNotes">
        <pc:chgData name="Patel, Ishan K" userId="S::ishan.patel@austin.utexas.edu::5348aaf1-f3b8-4061-a4a8-b1f22168d806" providerId="AD" clId="Web-{5F72E5A5-B844-4FD6-934E-4A305557AEBA}" dt="2021-10-09T20:08:56.734" v="602"/>
        <pc:sldMkLst>
          <pc:docMk/>
          <pc:sldMk cId="1887492343" sldId="313"/>
        </pc:sldMkLst>
        <pc:spChg chg="add del mod">
          <ac:chgData name="Patel, Ishan K" userId="S::ishan.patel@austin.utexas.edu::5348aaf1-f3b8-4061-a4a8-b1f22168d806" providerId="AD" clId="Web-{5F72E5A5-B844-4FD6-934E-4A305557AEBA}" dt="2021-10-09T19:22:00.492" v="97"/>
          <ac:spMkLst>
            <pc:docMk/>
            <pc:sldMk cId="1887492343" sldId="313"/>
            <ac:spMk id="3" creationId="{50CF1BB2-B4C8-4E7F-A1E0-DB0951CCFD6B}"/>
          </ac:spMkLst>
        </pc:spChg>
        <pc:spChg chg="add del mod">
          <ac:chgData name="Patel, Ishan K" userId="S::ishan.patel@austin.utexas.edu::5348aaf1-f3b8-4061-a4a8-b1f22168d806" providerId="AD" clId="Web-{5F72E5A5-B844-4FD6-934E-4A305557AEBA}" dt="2021-10-09T19:23:09.525" v="131"/>
          <ac:spMkLst>
            <pc:docMk/>
            <pc:sldMk cId="1887492343" sldId="313"/>
            <ac:spMk id="5" creationId="{5E43E934-FD5F-4C91-AE62-3A0B39905890}"/>
          </ac:spMkLst>
        </pc:spChg>
        <pc:spChg chg="add del mod">
          <ac:chgData name="Patel, Ishan K" userId="S::ishan.patel@austin.utexas.edu::5348aaf1-f3b8-4061-a4a8-b1f22168d806" providerId="AD" clId="Web-{5F72E5A5-B844-4FD6-934E-4A305557AEBA}" dt="2021-10-09T19:23:11.197" v="132"/>
          <ac:spMkLst>
            <pc:docMk/>
            <pc:sldMk cId="1887492343" sldId="313"/>
            <ac:spMk id="7" creationId="{3836EE59-73B0-42E6-B6DE-AA95403B9768}"/>
          </ac:spMkLst>
        </pc:spChg>
        <pc:spChg chg="add del mod">
          <ac:chgData name="Patel, Ishan K" userId="S::ishan.patel@austin.utexas.edu::5348aaf1-f3b8-4061-a4a8-b1f22168d806" providerId="AD" clId="Web-{5F72E5A5-B844-4FD6-934E-4A305557AEBA}" dt="2021-10-09T19:45:04.034" v="410"/>
          <ac:spMkLst>
            <pc:docMk/>
            <pc:sldMk cId="1887492343" sldId="313"/>
            <ac:spMk id="8" creationId="{868E0CE1-211C-4121-B4F1-6C161312C810}"/>
          </ac:spMkLst>
        </pc:spChg>
        <pc:spChg chg="add del mod">
          <ac:chgData name="Patel, Ishan K" userId="S::ishan.patel@austin.utexas.edu::5348aaf1-f3b8-4061-a4a8-b1f22168d806" providerId="AD" clId="Web-{5F72E5A5-B844-4FD6-934E-4A305557AEBA}" dt="2021-10-09T19:45:05.893" v="411"/>
          <ac:spMkLst>
            <pc:docMk/>
            <pc:sldMk cId="1887492343" sldId="313"/>
            <ac:spMk id="10" creationId="{93D71EF3-6AFB-4C8B-9EF9-7193A01259F3}"/>
          </ac:spMkLst>
        </pc:spChg>
        <pc:spChg chg="add mod">
          <ac:chgData name="Patel, Ishan K" userId="S::ishan.patel@austin.utexas.edu::5348aaf1-f3b8-4061-a4a8-b1f22168d806" providerId="AD" clId="Web-{5F72E5A5-B844-4FD6-934E-4A305557AEBA}" dt="2021-10-09T19:55:22.084" v="493" actId="20577"/>
          <ac:spMkLst>
            <pc:docMk/>
            <pc:sldMk cId="1887492343" sldId="313"/>
            <ac:spMk id="11" creationId="{8138E3FD-3E08-4354-BB2F-1C5BA5BFE40A}"/>
          </ac:spMkLst>
        </pc:spChg>
        <pc:spChg chg="add del mod">
          <ac:chgData name="Patel, Ishan K" userId="S::ishan.patel@austin.utexas.edu::5348aaf1-f3b8-4061-a4a8-b1f22168d806" providerId="AD" clId="Web-{5F72E5A5-B844-4FD6-934E-4A305557AEBA}" dt="2021-10-09T19:45:08.253" v="413"/>
          <ac:spMkLst>
            <pc:docMk/>
            <pc:sldMk cId="1887492343" sldId="313"/>
            <ac:spMk id="12" creationId="{F15C570A-72E3-4706-8A77-DAE0EC87885C}"/>
          </ac:spMkLst>
        </pc:spChg>
        <pc:spChg chg="add del mod">
          <ac:chgData name="Patel, Ishan K" userId="S::ishan.patel@austin.utexas.edu::5348aaf1-f3b8-4061-a4a8-b1f22168d806" providerId="AD" clId="Web-{5F72E5A5-B844-4FD6-934E-4A305557AEBA}" dt="2021-10-09T19:45:10.128" v="414"/>
          <ac:spMkLst>
            <pc:docMk/>
            <pc:sldMk cId="1887492343" sldId="313"/>
            <ac:spMk id="15" creationId="{3B9A3EA5-B8FA-465C-BF7F-AB9FD90B967D}"/>
          </ac:spMkLst>
        </pc:spChg>
        <pc:spChg chg="add del mod">
          <ac:chgData name="Patel, Ishan K" userId="S::ishan.patel@austin.utexas.edu::5348aaf1-f3b8-4061-a4a8-b1f22168d806" providerId="AD" clId="Web-{5F72E5A5-B844-4FD6-934E-4A305557AEBA}" dt="2021-10-09T19:22:57.931" v="125"/>
          <ac:spMkLst>
            <pc:docMk/>
            <pc:sldMk cId="1887492343" sldId="313"/>
            <ac:spMk id="740" creationId="{00000000-0000-0000-0000-000000000000}"/>
          </ac:spMkLst>
        </pc:spChg>
        <pc:picChg chg="add del mod modCrop">
          <ac:chgData name="Patel, Ishan K" userId="S::ishan.patel@austin.utexas.edu::5348aaf1-f3b8-4061-a4a8-b1f22168d806" providerId="AD" clId="Web-{5F72E5A5-B844-4FD6-934E-4A305557AEBA}" dt="2021-10-09T20:08:56.734" v="602"/>
          <ac:picMkLst>
            <pc:docMk/>
            <pc:sldMk cId="1887492343" sldId="313"/>
            <ac:picMk id="13" creationId="{9F6310B0-229A-4718-A701-D600CE0F8564}"/>
          </ac:picMkLst>
        </pc:picChg>
        <pc:cxnChg chg="add del mod">
          <ac:chgData name="Patel, Ishan K" userId="S::ishan.patel@austin.utexas.edu::5348aaf1-f3b8-4061-a4a8-b1f22168d806" providerId="AD" clId="Web-{5F72E5A5-B844-4FD6-934E-4A305557AEBA}" dt="2021-10-09T19:45:07.175" v="412"/>
          <ac:cxnSpMkLst>
            <pc:docMk/>
            <pc:sldMk cId="1887492343" sldId="313"/>
            <ac:cxnSpMk id="9" creationId="{4CAC68FC-91DF-4134-8DE7-97661B635631}"/>
          </ac:cxnSpMkLst>
        </pc:cxnChg>
      </pc:sldChg>
    </pc:docChg>
  </pc:docChgLst>
  <pc:docChgLst>
    <pc:chgData name="Gupta, Anant" userId="S::anant.gupta@austin.utexas.edu::652b9d9c-4c80-49aa-a84e-31848e4f39f1" providerId="AD" clId="Web-{1CC742EA-61D1-4631-A792-A8C4721E028E}"/>
    <pc:docChg chg="modSld">
      <pc:chgData name="Gupta, Anant" userId="S::anant.gupta@austin.utexas.edu::652b9d9c-4c80-49aa-a84e-31848e4f39f1" providerId="AD" clId="Web-{1CC742EA-61D1-4631-A792-A8C4721E028E}" dt="2021-10-11T23:44:32.481" v="51" actId="1076"/>
      <pc:docMkLst>
        <pc:docMk/>
      </pc:docMkLst>
      <pc:sldChg chg="modSp">
        <pc:chgData name="Gupta, Anant" userId="S::anant.gupta@austin.utexas.edu::652b9d9c-4c80-49aa-a84e-31848e4f39f1" providerId="AD" clId="Web-{1CC742EA-61D1-4631-A792-A8C4721E028E}" dt="2021-10-11T23:44:32.481" v="51" actId="1076"/>
        <pc:sldMkLst>
          <pc:docMk/>
          <pc:sldMk cId="0" sldId="264"/>
        </pc:sldMkLst>
        <pc:picChg chg="mod">
          <ac:chgData name="Gupta, Anant" userId="S::anant.gupta@austin.utexas.edu::652b9d9c-4c80-49aa-a84e-31848e4f39f1" providerId="AD" clId="Web-{1CC742EA-61D1-4631-A792-A8C4721E028E}" dt="2021-10-11T23:44:32.481" v="51" actId="1076"/>
          <ac:picMkLst>
            <pc:docMk/>
            <pc:sldMk cId="0" sldId="264"/>
            <ac:picMk id="883" creationId="{00000000-0000-0000-0000-000000000000}"/>
          </ac:picMkLst>
        </pc:picChg>
      </pc:sldChg>
      <pc:sldChg chg="addSp delSp modSp">
        <pc:chgData name="Gupta, Anant" userId="S::anant.gupta@austin.utexas.edu::652b9d9c-4c80-49aa-a84e-31848e4f39f1" providerId="AD" clId="Web-{1CC742EA-61D1-4631-A792-A8C4721E028E}" dt="2021-10-11T23:43:53.745" v="47" actId="1076"/>
        <pc:sldMkLst>
          <pc:docMk/>
          <pc:sldMk cId="365302765" sldId="314"/>
        </pc:sldMkLst>
        <pc:spChg chg="add del mod">
          <ac:chgData name="Gupta, Anant" userId="S::anant.gupta@austin.utexas.edu::652b9d9c-4c80-49aa-a84e-31848e4f39f1" providerId="AD" clId="Web-{1CC742EA-61D1-4631-A792-A8C4721E028E}" dt="2021-10-11T23:40:20.388" v="7"/>
          <ac:spMkLst>
            <pc:docMk/>
            <pc:sldMk cId="365302765" sldId="314"/>
            <ac:spMk id="12" creationId="{A317C7E7-E25C-4812-A3ED-284514049F0F}"/>
          </ac:spMkLst>
        </pc:spChg>
        <pc:picChg chg="mod">
          <ac:chgData name="Gupta, Anant" userId="S::anant.gupta@austin.utexas.edu::652b9d9c-4c80-49aa-a84e-31848e4f39f1" providerId="AD" clId="Web-{1CC742EA-61D1-4631-A792-A8C4721E028E}" dt="2021-10-11T23:43:53.745" v="47" actId="1076"/>
          <ac:picMkLst>
            <pc:docMk/>
            <pc:sldMk cId="365302765" sldId="314"/>
            <ac:picMk id="3" creationId="{1417C50A-6BFF-451E-BA74-6A717D592051}"/>
          </ac:picMkLst>
        </pc:picChg>
        <pc:picChg chg="mod">
          <ac:chgData name="Gupta, Anant" userId="S::anant.gupta@austin.utexas.edu::652b9d9c-4c80-49aa-a84e-31848e4f39f1" providerId="AD" clId="Web-{1CC742EA-61D1-4631-A792-A8C4721E028E}" dt="2021-10-11T23:43:48.073" v="46" actId="1076"/>
          <ac:picMkLst>
            <pc:docMk/>
            <pc:sldMk cId="365302765" sldId="314"/>
            <ac:picMk id="4" creationId="{0FCD1F62-5271-4ED1-BDDD-7D6D9843E055}"/>
          </ac:picMkLst>
        </pc:picChg>
        <pc:picChg chg="mod">
          <ac:chgData name="Gupta, Anant" userId="S::anant.gupta@austin.utexas.edu::652b9d9c-4c80-49aa-a84e-31848e4f39f1" providerId="AD" clId="Web-{1CC742EA-61D1-4631-A792-A8C4721E028E}" dt="2021-10-11T23:43:38.525" v="43" actId="1076"/>
          <ac:picMkLst>
            <pc:docMk/>
            <pc:sldMk cId="365302765" sldId="314"/>
            <ac:picMk id="5" creationId="{9A096577-4A19-4563-9CB4-C2B43BA7F49A}"/>
          </ac:picMkLst>
        </pc:picChg>
        <pc:picChg chg="mod">
          <ac:chgData name="Gupta, Anant" userId="S::anant.gupta@austin.utexas.edu::652b9d9c-4c80-49aa-a84e-31848e4f39f1" providerId="AD" clId="Web-{1CC742EA-61D1-4631-A792-A8C4721E028E}" dt="2021-10-11T23:43:42.478" v="44" actId="1076"/>
          <ac:picMkLst>
            <pc:docMk/>
            <pc:sldMk cId="365302765" sldId="314"/>
            <ac:picMk id="6" creationId="{5BD8F86D-F57D-4415-AC18-A94A429EA688}"/>
          </ac:picMkLst>
        </pc:picChg>
        <pc:picChg chg="mod">
          <ac:chgData name="Gupta, Anant" userId="S::anant.gupta@austin.utexas.edu::652b9d9c-4c80-49aa-a84e-31848e4f39f1" providerId="AD" clId="Web-{1CC742EA-61D1-4631-A792-A8C4721E028E}" dt="2021-10-11T23:41:06.579" v="14" actId="1076"/>
          <ac:picMkLst>
            <pc:docMk/>
            <pc:sldMk cId="365302765" sldId="314"/>
            <ac:picMk id="7" creationId="{4BBEE989-8DA3-477A-A358-730B3DC1B0FF}"/>
          </ac:picMkLst>
        </pc:picChg>
        <pc:picChg chg="mod">
          <ac:chgData name="Gupta, Anant" userId="S::anant.gupta@austin.utexas.edu::652b9d9c-4c80-49aa-a84e-31848e4f39f1" providerId="AD" clId="Web-{1CC742EA-61D1-4631-A792-A8C4721E028E}" dt="2021-10-11T23:40:53.281" v="12" actId="14100"/>
          <ac:picMkLst>
            <pc:docMk/>
            <pc:sldMk cId="365302765" sldId="314"/>
            <ac:picMk id="8" creationId="{193A4424-EFB8-48B4-85E5-983C80B80A4E}"/>
          </ac:picMkLst>
        </pc:picChg>
        <pc:picChg chg="mod">
          <ac:chgData name="Gupta, Anant" userId="S::anant.gupta@austin.utexas.edu::652b9d9c-4c80-49aa-a84e-31848e4f39f1" providerId="AD" clId="Web-{1CC742EA-61D1-4631-A792-A8C4721E028E}" dt="2021-10-11T23:41:12.891" v="15" actId="14100"/>
          <ac:picMkLst>
            <pc:docMk/>
            <pc:sldMk cId="365302765" sldId="314"/>
            <ac:picMk id="9" creationId="{7214D0DF-6ACF-43BD-B508-5287F18B4D4F}"/>
          </ac:picMkLst>
        </pc:picChg>
        <pc:picChg chg="mod">
          <ac:chgData name="Gupta, Anant" userId="S::anant.gupta@austin.utexas.edu::652b9d9c-4c80-49aa-a84e-31848e4f39f1" providerId="AD" clId="Web-{1CC742EA-61D1-4631-A792-A8C4721E028E}" dt="2021-10-11T23:40:45.499" v="10" actId="14100"/>
          <ac:picMkLst>
            <pc:docMk/>
            <pc:sldMk cId="365302765" sldId="314"/>
            <ac:picMk id="10" creationId="{D8E5699A-D81E-4587-A810-BD4E06DBD19C}"/>
          </ac:picMkLst>
        </pc:picChg>
      </pc:sldChg>
    </pc:docChg>
  </pc:docChgLst>
  <pc:docChgLst>
    <pc:chgData name="Pahwa, Vinay" userId="S::vinay.pahwa@austin.utexas.edu::2abeed71-6b5e-44ec-976d-82d22c099c27" providerId="AD" clId="Web-{6BD1F93F-A1DF-4C7A-B3FA-7161A700EBF8}"/>
    <pc:docChg chg="modSld">
      <pc:chgData name="Pahwa, Vinay" userId="S::vinay.pahwa@austin.utexas.edu::2abeed71-6b5e-44ec-976d-82d22c099c27" providerId="AD" clId="Web-{6BD1F93F-A1DF-4C7A-B3FA-7161A700EBF8}" dt="2021-10-10T20:18:35.120" v="1" actId="1076"/>
      <pc:docMkLst>
        <pc:docMk/>
      </pc:docMkLst>
      <pc:sldChg chg="modSp">
        <pc:chgData name="Pahwa, Vinay" userId="S::vinay.pahwa@austin.utexas.edu::2abeed71-6b5e-44ec-976d-82d22c099c27" providerId="AD" clId="Web-{6BD1F93F-A1DF-4C7A-B3FA-7161A700EBF8}" dt="2021-10-10T20:18:35.120" v="1" actId="1076"/>
        <pc:sldMkLst>
          <pc:docMk/>
          <pc:sldMk cId="0" sldId="261"/>
        </pc:sldMkLst>
        <pc:spChg chg="mod">
          <ac:chgData name="Pahwa, Vinay" userId="S::vinay.pahwa@austin.utexas.edu::2abeed71-6b5e-44ec-976d-82d22c099c27" providerId="AD" clId="Web-{6BD1F93F-A1DF-4C7A-B3FA-7161A700EBF8}" dt="2021-10-10T20:18:35.120" v="1" actId="1076"/>
          <ac:spMkLst>
            <pc:docMk/>
            <pc:sldMk cId="0" sldId="261"/>
            <ac:spMk id="8" creationId="{C9EFF7D9-654B-4BC8-B844-93AECD187790}"/>
          </ac:spMkLst>
        </pc:spChg>
      </pc:sldChg>
    </pc:docChg>
  </pc:docChgLst>
  <pc:docChgLst>
    <pc:chgData name="Pahwa, Vinay" userId="S::vinay.pahwa@austin.utexas.edu::2abeed71-6b5e-44ec-976d-82d22c099c27" providerId="AD" clId="Web-{BE09D437-195A-4161-AC2A-D4D6484804D9}"/>
    <pc:docChg chg="modSld">
      <pc:chgData name="Pahwa, Vinay" userId="S::vinay.pahwa@austin.utexas.edu::2abeed71-6b5e-44ec-976d-82d22c099c27" providerId="AD" clId="Web-{BE09D437-195A-4161-AC2A-D4D6484804D9}" dt="2021-10-10T20:42:13.351" v="3"/>
      <pc:docMkLst>
        <pc:docMk/>
      </pc:docMkLst>
      <pc:sldChg chg="addSp delSp modSp">
        <pc:chgData name="Pahwa, Vinay" userId="S::vinay.pahwa@austin.utexas.edu::2abeed71-6b5e-44ec-976d-82d22c099c27" providerId="AD" clId="Web-{BE09D437-195A-4161-AC2A-D4D6484804D9}" dt="2021-10-10T20:42:13.351" v="3"/>
        <pc:sldMkLst>
          <pc:docMk/>
          <pc:sldMk cId="0" sldId="264"/>
        </pc:sldMkLst>
        <pc:spChg chg="add del mod">
          <ac:chgData name="Pahwa, Vinay" userId="S::vinay.pahwa@austin.utexas.edu::2abeed71-6b5e-44ec-976d-82d22c099c27" providerId="AD" clId="Web-{BE09D437-195A-4161-AC2A-D4D6484804D9}" dt="2021-10-10T20:42:13.351" v="3"/>
          <ac:spMkLst>
            <pc:docMk/>
            <pc:sldMk cId="0" sldId="264"/>
            <ac:spMk id="2" creationId="{78C4AF8C-1BCC-48C8-A7BF-356A68CE8E2D}"/>
          </ac:spMkLst>
        </pc:spChg>
      </pc:sldChg>
    </pc:docChg>
  </pc:docChgLst>
  <pc:docChgLst>
    <pc:chgData name="Singla, Rahul" userId="S::rahul.singla@austin.utexas.edu::efe2a4f0-c8ed-41a9-8935-01a62e0c5d4f" providerId="AD" clId="Web-{5BCF5940-8C46-4013-B105-0EC40CE5C4C0}"/>
    <pc:docChg chg="addSld modSld sldOrd">
      <pc:chgData name="Singla, Rahul" userId="S::rahul.singla@austin.utexas.edu::efe2a4f0-c8ed-41a9-8935-01a62e0c5d4f" providerId="AD" clId="Web-{5BCF5940-8C46-4013-B105-0EC40CE5C4C0}" dt="2021-10-12T01:15:04.450" v="52"/>
      <pc:docMkLst>
        <pc:docMk/>
      </pc:docMkLst>
      <pc:sldChg chg="addSp delSp modSp">
        <pc:chgData name="Singla, Rahul" userId="S::rahul.singla@austin.utexas.edu::efe2a4f0-c8ed-41a9-8935-01a62e0c5d4f" providerId="AD" clId="Web-{5BCF5940-8C46-4013-B105-0EC40CE5C4C0}" dt="2021-10-12T01:15:04.450" v="52"/>
        <pc:sldMkLst>
          <pc:docMk/>
          <pc:sldMk cId="365302765" sldId="314"/>
        </pc:sldMkLst>
        <pc:picChg chg="mod">
          <ac:chgData name="Singla, Rahul" userId="S::rahul.singla@austin.utexas.edu::efe2a4f0-c8ed-41a9-8935-01a62e0c5d4f" providerId="AD" clId="Web-{5BCF5940-8C46-4013-B105-0EC40CE5C4C0}" dt="2021-10-12T01:14:41.105" v="37" actId="1076"/>
          <ac:picMkLst>
            <pc:docMk/>
            <pc:sldMk cId="365302765" sldId="314"/>
            <ac:picMk id="4" creationId="{0FCD1F62-5271-4ED1-BDDD-7D6D9843E055}"/>
          </ac:picMkLst>
        </pc:picChg>
        <pc:picChg chg="mod">
          <ac:chgData name="Singla, Rahul" userId="S::rahul.singla@austin.utexas.edu::efe2a4f0-c8ed-41a9-8935-01a62e0c5d4f" providerId="AD" clId="Web-{5BCF5940-8C46-4013-B105-0EC40CE5C4C0}" dt="2021-10-12T00:49:13.910" v="0" actId="1076"/>
          <ac:picMkLst>
            <pc:docMk/>
            <pc:sldMk cId="365302765" sldId="314"/>
            <ac:picMk id="5" creationId="{9A096577-4A19-4563-9CB4-C2B43BA7F49A}"/>
          </ac:picMkLst>
        </pc:picChg>
        <pc:picChg chg="add del mod">
          <ac:chgData name="Singla, Rahul" userId="S::rahul.singla@austin.utexas.edu::efe2a4f0-c8ed-41a9-8935-01a62e0c5d4f" providerId="AD" clId="Web-{5BCF5940-8C46-4013-B105-0EC40CE5C4C0}" dt="2021-10-12T01:14:41.933" v="38"/>
          <ac:picMkLst>
            <pc:docMk/>
            <pc:sldMk cId="365302765" sldId="314"/>
            <ac:picMk id="6" creationId="{5BD8F86D-F57D-4415-AC18-A94A429EA688}"/>
          </ac:picMkLst>
        </pc:picChg>
        <pc:picChg chg="mod">
          <ac:chgData name="Singla, Rahul" userId="S::rahul.singla@austin.utexas.edu::efe2a4f0-c8ed-41a9-8935-01a62e0c5d4f" providerId="AD" clId="Web-{5BCF5940-8C46-4013-B105-0EC40CE5C4C0}" dt="2021-10-12T01:14:50.074" v="42" actId="1076"/>
          <ac:picMkLst>
            <pc:docMk/>
            <pc:sldMk cId="365302765" sldId="314"/>
            <ac:picMk id="7" creationId="{4BBEE989-8DA3-477A-A358-730B3DC1B0FF}"/>
          </ac:picMkLst>
        </pc:picChg>
        <pc:picChg chg="del mod">
          <ac:chgData name="Singla, Rahul" userId="S::rahul.singla@austin.utexas.edu::efe2a4f0-c8ed-41a9-8935-01a62e0c5d4f" providerId="AD" clId="Web-{5BCF5940-8C46-4013-B105-0EC40CE5C4C0}" dt="2021-10-12T01:15:04.450" v="52"/>
          <ac:picMkLst>
            <pc:docMk/>
            <pc:sldMk cId="365302765" sldId="314"/>
            <ac:picMk id="8" creationId="{193A4424-EFB8-48B4-85E5-983C80B80A4E}"/>
          </ac:picMkLst>
        </pc:picChg>
        <pc:picChg chg="mod">
          <ac:chgData name="Singla, Rahul" userId="S::rahul.singla@austin.utexas.edu::efe2a4f0-c8ed-41a9-8935-01a62e0c5d4f" providerId="AD" clId="Web-{5BCF5940-8C46-4013-B105-0EC40CE5C4C0}" dt="2021-10-12T01:15:02.809" v="51" actId="1076"/>
          <ac:picMkLst>
            <pc:docMk/>
            <pc:sldMk cId="365302765" sldId="314"/>
            <ac:picMk id="9" creationId="{7214D0DF-6ACF-43BD-B508-5287F18B4D4F}"/>
          </ac:picMkLst>
        </pc:picChg>
        <pc:picChg chg="mod">
          <ac:chgData name="Singla, Rahul" userId="S::rahul.singla@austin.utexas.edu::efe2a4f0-c8ed-41a9-8935-01a62e0c5d4f" providerId="AD" clId="Web-{5BCF5940-8C46-4013-B105-0EC40CE5C4C0}" dt="2021-10-12T01:15:01.419" v="50" actId="1076"/>
          <ac:picMkLst>
            <pc:docMk/>
            <pc:sldMk cId="365302765" sldId="314"/>
            <ac:picMk id="10" creationId="{D8E5699A-D81E-4587-A810-BD4E06DBD19C}"/>
          </ac:picMkLst>
        </pc:picChg>
      </pc:sldChg>
      <pc:sldChg chg="add ord replId">
        <pc:chgData name="Singla, Rahul" userId="S::rahul.singla@austin.utexas.edu::efe2a4f0-c8ed-41a9-8935-01a62e0c5d4f" providerId="AD" clId="Web-{5BCF5940-8C46-4013-B105-0EC40CE5C4C0}" dt="2021-10-12T01:14:33.698" v="36"/>
        <pc:sldMkLst>
          <pc:docMk/>
          <pc:sldMk cId="280911662" sldId="315"/>
        </pc:sldMkLst>
      </pc:sldChg>
    </pc:docChg>
  </pc:docChgLst>
  <pc:docChgLst>
    <pc:chgData name="Singla, Rahul" userId="S::rahul.singla@austin.utexas.edu::efe2a4f0-c8ed-41a9-8935-01a62e0c5d4f" providerId="AD" clId="Web-{F1D05270-9735-4140-8119-45ACE2B1C645}"/>
    <pc:docChg chg="delSld modSld">
      <pc:chgData name="Singla, Rahul" userId="S::rahul.singla@austin.utexas.edu::efe2a4f0-c8ed-41a9-8935-01a62e0c5d4f" providerId="AD" clId="Web-{F1D05270-9735-4140-8119-45ACE2B1C645}" dt="2021-10-10T22:02:07.421" v="372" actId="1076"/>
      <pc:docMkLst>
        <pc:docMk/>
      </pc:docMkLst>
      <pc:sldChg chg="del">
        <pc:chgData name="Singla, Rahul" userId="S::rahul.singla@austin.utexas.edu::efe2a4f0-c8ed-41a9-8935-01a62e0c5d4f" providerId="AD" clId="Web-{F1D05270-9735-4140-8119-45ACE2B1C645}" dt="2021-10-10T21:28:55.567" v="0"/>
        <pc:sldMkLst>
          <pc:docMk/>
          <pc:sldMk cId="0" sldId="261"/>
        </pc:sldMkLst>
      </pc:sldChg>
      <pc:sldChg chg="addSp delSp modSp">
        <pc:chgData name="Singla, Rahul" userId="S::rahul.singla@austin.utexas.edu::efe2a4f0-c8ed-41a9-8935-01a62e0c5d4f" providerId="AD" clId="Web-{F1D05270-9735-4140-8119-45ACE2B1C645}" dt="2021-10-10T22:02:07.421" v="372" actId="1076"/>
        <pc:sldMkLst>
          <pc:docMk/>
          <pc:sldMk cId="0" sldId="268"/>
        </pc:sldMkLst>
        <pc:picChg chg="del mod">
          <ac:chgData name="Singla, Rahul" userId="S::rahul.singla@austin.utexas.edu::efe2a4f0-c8ed-41a9-8935-01a62e0c5d4f" providerId="AD" clId="Web-{F1D05270-9735-4140-8119-45ACE2B1C645}" dt="2021-10-10T21:59:54.324" v="360"/>
          <ac:picMkLst>
            <pc:docMk/>
            <pc:sldMk cId="0" sldId="268"/>
            <ac:picMk id="3" creationId="{E6BD93C8-799C-4693-A0D1-67A13E241FE6}"/>
          </ac:picMkLst>
        </pc:picChg>
        <pc:picChg chg="add del mod">
          <ac:chgData name="Singla, Rahul" userId="S::rahul.singla@austin.utexas.edu::efe2a4f0-c8ed-41a9-8935-01a62e0c5d4f" providerId="AD" clId="Web-{F1D05270-9735-4140-8119-45ACE2B1C645}" dt="2021-10-10T21:56:31.191" v="352"/>
          <ac:picMkLst>
            <pc:docMk/>
            <pc:sldMk cId="0" sldId="268"/>
            <ac:picMk id="4" creationId="{9AB92C1F-1834-4324-AC46-70489F8881D0}"/>
          </ac:picMkLst>
        </pc:picChg>
        <pc:picChg chg="add del mod">
          <ac:chgData name="Singla, Rahul" userId="S::rahul.singla@austin.utexas.edu::efe2a4f0-c8ed-41a9-8935-01a62e0c5d4f" providerId="AD" clId="Web-{F1D05270-9735-4140-8119-45ACE2B1C645}" dt="2021-10-10T22:02:02.546" v="369"/>
          <ac:picMkLst>
            <pc:docMk/>
            <pc:sldMk cId="0" sldId="268"/>
            <ac:picMk id="5" creationId="{00F71806-75DB-4558-97A7-A98890550B03}"/>
          </ac:picMkLst>
        </pc:picChg>
        <pc:picChg chg="add del mod">
          <ac:chgData name="Singla, Rahul" userId="S::rahul.singla@austin.utexas.edu::efe2a4f0-c8ed-41a9-8935-01a62e0c5d4f" providerId="AD" clId="Web-{F1D05270-9735-4140-8119-45ACE2B1C645}" dt="2021-10-10T22:00:19.668" v="362"/>
          <ac:picMkLst>
            <pc:docMk/>
            <pc:sldMk cId="0" sldId="268"/>
            <ac:picMk id="6" creationId="{3537B6C3-1FA2-43B3-86F6-B7EF18825E9A}"/>
          </ac:picMkLst>
        </pc:picChg>
        <pc:picChg chg="add mod">
          <ac:chgData name="Singla, Rahul" userId="S::rahul.singla@austin.utexas.edu::efe2a4f0-c8ed-41a9-8935-01a62e0c5d4f" providerId="AD" clId="Web-{F1D05270-9735-4140-8119-45ACE2B1C645}" dt="2021-10-10T22:00:27.168" v="367" actId="14100"/>
          <ac:picMkLst>
            <pc:docMk/>
            <pc:sldMk cId="0" sldId="268"/>
            <ac:picMk id="7" creationId="{FC94685B-FD06-4655-9482-4EDE911F07CA}"/>
          </ac:picMkLst>
        </pc:picChg>
        <pc:picChg chg="add mod">
          <ac:chgData name="Singla, Rahul" userId="S::rahul.singla@austin.utexas.edu::efe2a4f0-c8ed-41a9-8935-01a62e0c5d4f" providerId="AD" clId="Web-{F1D05270-9735-4140-8119-45ACE2B1C645}" dt="2021-10-10T22:02:07.421" v="372" actId="1076"/>
          <ac:picMkLst>
            <pc:docMk/>
            <pc:sldMk cId="0" sldId="268"/>
            <ac:picMk id="8" creationId="{CC3D050F-D0C5-408C-A645-CABA3F074E44}"/>
          </ac:picMkLst>
        </pc:picChg>
      </pc:sldChg>
      <pc:sldChg chg="modNotes">
        <pc:chgData name="Singla, Rahul" userId="S::rahul.singla@austin.utexas.edu::efe2a4f0-c8ed-41a9-8935-01a62e0c5d4f" providerId="AD" clId="Web-{F1D05270-9735-4140-8119-45ACE2B1C645}" dt="2021-10-10T21:36:24.704" v="342"/>
        <pc:sldMkLst>
          <pc:docMk/>
          <pc:sldMk cId="0" sldId="270"/>
        </pc:sldMkLst>
      </pc:sldChg>
      <pc:sldChg chg="modSp modNotes">
        <pc:chgData name="Singla, Rahul" userId="S::rahul.singla@austin.utexas.edu::efe2a4f0-c8ed-41a9-8935-01a62e0c5d4f" providerId="AD" clId="Web-{F1D05270-9735-4140-8119-45ACE2B1C645}" dt="2021-10-10T21:36:24.860" v="344"/>
        <pc:sldMkLst>
          <pc:docMk/>
          <pc:sldMk cId="365302765" sldId="314"/>
        </pc:sldMkLst>
        <pc:picChg chg="mod">
          <ac:chgData name="Singla, Rahul" userId="S::rahul.singla@austin.utexas.edu::efe2a4f0-c8ed-41a9-8935-01a62e0c5d4f" providerId="AD" clId="Web-{F1D05270-9735-4140-8119-45ACE2B1C645}" dt="2021-10-10T21:30:44.617" v="12" actId="14100"/>
          <ac:picMkLst>
            <pc:docMk/>
            <pc:sldMk cId="365302765" sldId="314"/>
            <ac:picMk id="3" creationId="{1417C50A-6BFF-451E-BA74-6A717D592051}"/>
          </ac:picMkLst>
        </pc:picChg>
        <pc:picChg chg="mod">
          <ac:chgData name="Singla, Rahul" userId="S::rahul.singla@austin.utexas.edu::efe2a4f0-c8ed-41a9-8935-01a62e0c5d4f" providerId="AD" clId="Web-{F1D05270-9735-4140-8119-45ACE2B1C645}" dt="2021-10-10T21:30:49.070" v="13" actId="14100"/>
          <ac:picMkLst>
            <pc:docMk/>
            <pc:sldMk cId="365302765" sldId="314"/>
            <ac:picMk id="4" creationId="{0FCD1F62-5271-4ED1-BDDD-7D6D9843E055}"/>
          </ac:picMkLst>
        </pc:picChg>
        <pc:picChg chg="mod">
          <ac:chgData name="Singla, Rahul" userId="S::rahul.singla@austin.utexas.edu::efe2a4f0-c8ed-41a9-8935-01a62e0c5d4f" providerId="AD" clId="Web-{F1D05270-9735-4140-8119-45ACE2B1C645}" dt="2021-10-10T21:30:57.132" v="15" actId="14100"/>
          <ac:picMkLst>
            <pc:docMk/>
            <pc:sldMk cId="365302765" sldId="314"/>
            <ac:picMk id="5" creationId="{9A096577-4A19-4563-9CB4-C2B43BA7F49A}"/>
          </ac:picMkLst>
        </pc:picChg>
        <pc:picChg chg="mod">
          <ac:chgData name="Singla, Rahul" userId="S::rahul.singla@austin.utexas.edu::efe2a4f0-c8ed-41a9-8935-01a62e0c5d4f" providerId="AD" clId="Web-{F1D05270-9735-4140-8119-45ACE2B1C645}" dt="2021-10-10T21:30:41.257" v="11" actId="1076"/>
          <ac:picMkLst>
            <pc:docMk/>
            <pc:sldMk cId="365302765" sldId="314"/>
            <ac:picMk id="6" creationId="{5BD8F86D-F57D-4415-AC18-A94A429EA688}"/>
          </ac:picMkLst>
        </pc:picChg>
        <pc:picChg chg="mod">
          <ac:chgData name="Singla, Rahul" userId="S::rahul.singla@austin.utexas.edu::efe2a4f0-c8ed-41a9-8935-01a62e0c5d4f" providerId="AD" clId="Web-{F1D05270-9735-4140-8119-45ACE2B1C645}" dt="2021-10-10T21:30:13.834" v="1" actId="1076"/>
          <ac:picMkLst>
            <pc:docMk/>
            <pc:sldMk cId="365302765" sldId="314"/>
            <ac:picMk id="8" creationId="{193A4424-EFB8-48B4-85E5-983C80B80A4E}"/>
          </ac:picMkLst>
        </pc:picChg>
        <pc:picChg chg="mod">
          <ac:chgData name="Singla, Rahul" userId="S::rahul.singla@austin.utexas.edu::efe2a4f0-c8ed-41a9-8935-01a62e0c5d4f" providerId="AD" clId="Web-{F1D05270-9735-4140-8119-45ACE2B1C645}" dt="2021-10-10T21:30:15.866" v="2" actId="1076"/>
          <ac:picMkLst>
            <pc:docMk/>
            <pc:sldMk cId="365302765" sldId="314"/>
            <ac:picMk id="9" creationId="{7214D0DF-6ACF-43BD-B508-5287F18B4D4F}"/>
          </ac:picMkLst>
        </pc:picChg>
        <pc:picChg chg="mod">
          <ac:chgData name="Singla, Rahul" userId="S::rahul.singla@austin.utexas.edu::efe2a4f0-c8ed-41a9-8935-01a62e0c5d4f" providerId="AD" clId="Web-{F1D05270-9735-4140-8119-45ACE2B1C645}" dt="2021-10-10T21:30:17.491" v="3" actId="1076"/>
          <ac:picMkLst>
            <pc:docMk/>
            <pc:sldMk cId="365302765" sldId="314"/>
            <ac:picMk id="10" creationId="{D8E5699A-D81E-4587-A810-BD4E06DBD19C}"/>
          </ac:picMkLst>
        </pc:picChg>
      </pc:sldChg>
    </pc:docChg>
  </pc:docChgLst>
  <pc:docChgLst>
    <pc:chgData name="Patel, Ishan K" userId="S::ishan.patel@austin.utexas.edu::5348aaf1-f3b8-4061-a4a8-b1f22168d806" providerId="AD" clId="Web-{47DFE724-FE6B-4D3D-B325-3D5E58A726D5}"/>
    <pc:docChg chg="modSld">
      <pc:chgData name="Patel, Ishan K" userId="S::ishan.patel@austin.utexas.edu::5348aaf1-f3b8-4061-a4a8-b1f22168d806" providerId="AD" clId="Web-{47DFE724-FE6B-4D3D-B325-3D5E58A726D5}" dt="2021-10-10T22:07:17.896" v="2094"/>
      <pc:docMkLst>
        <pc:docMk/>
      </pc:docMkLst>
      <pc:sldChg chg="modNotes">
        <pc:chgData name="Patel, Ishan K" userId="S::ishan.patel@austin.utexas.edu::5348aaf1-f3b8-4061-a4a8-b1f22168d806" providerId="AD" clId="Web-{47DFE724-FE6B-4D3D-B325-3D5E58A726D5}" dt="2021-10-10T21:45:48.777" v="911"/>
        <pc:sldMkLst>
          <pc:docMk/>
          <pc:sldMk cId="0" sldId="257"/>
        </pc:sldMkLst>
      </pc:sldChg>
      <pc:sldChg chg="modNotes">
        <pc:chgData name="Patel, Ishan K" userId="S::ishan.patel@austin.utexas.edu::5348aaf1-f3b8-4061-a4a8-b1f22168d806" providerId="AD" clId="Web-{47DFE724-FE6B-4D3D-B325-3D5E58A726D5}" dt="2021-10-10T21:57:00.346" v="1674"/>
        <pc:sldMkLst>
          <pc:docMk/>
          <pc:sldMk cId="0" sldId="258"/>
        </pc:sldMkLst>
      </pc:sldChg>
      <pc:sldChg chg="modSp">
        <pc:chgData name="Patel, Ishan K" userId="S::ishan.patel@austin.utexas.edu::5348aaf1-f3b8-4061-a4a8-b1f22168d806" providerId="AD" clId="Web-{47DFE724-FE6B-4D3D-B325-3D5E58A726D5}" dt="2021-10-10T21:32:01.650" v="225"/>
        <pc:sldMkLst>
          <pc:docMk/>
          <pc:sldMk cId="0" sldId="264"/>
        </pc:sldMkLst>
        <pc:spChg chg="mod">
          <ac:chgData name="Patel, Ishan K" userId="S::ishan.patel@austin.utexas.edu::5348aaf1-f3b8-4061-a4a8-b1f22168d806" providerId="AD" clId="Web-{47DFE724-FE6B-4D3D-B325-3D5E58A726D5}" dt="2021-10-10T21:31:55.931" v="224" actId="20577"/>
          <ac:spMkLst>
            <pc:docMk/>
            <pc:sldMk cId="0" sldId="264"/>
            <ac:spMk id="881" creationId="{00000000-0000-0000-0000-000000000000}"/>
          </ac:spMkLst>
        </pc:spChg>
        <pc:spChg chg="mod">
          <ac:chgData name="Patel, Ishan K" userId="S::ishan.patel@austin.utexas.edu::5348aaf1-f3b8-4061-a4a8-b1f22168d806" providerId="AD" clId="Web-{47DFE724-FE6B-4D3D-B325-3D5E58A726D5}" dt="2021-10-10T21:32:01.650" v="225"/>
          <ac:spMkLst>
            <pc:docMk/>
            <pc:sldMk cId="0" sldId="264"/>
            <ac:spMk id="882" creationId="{00000000-0000-0000-0000-000000000000}"/>
          </ac:spMkLst>
        </pc:spChg>
      </pc:sldChg>
      <pc:sldChg chg="addSp delSp modSp modNotes">
        <pc:chgData name="Patel, Ishan K" userId="S::ishan.patel@austin.utexas.edu::5348aaf1-f3b8-4061-a4a8-b1f22168d806" providerId="AD" clId="Web-{47DFE724-FE6B-4D3D-B325-3D5E58A726D5}" dt="2021-10-10T22:07:17.896" v="2094"/>
        <pc:sldMkLst>
          <pc:docMk/>
          <pc:sldMk cId="0" sldId="268"/>
        </pc:sldMkLst>
        <pc:spChg chg="mod">
          <ac:chgData name="Patel, Ishan K" userId="S::ishan.patel@austin.utexas.edu::5348aaf1-f3b8-4061-a4a8-b1f22168d806" providerId="AD" clId="Web-{47DFE724-FE6B-4D3D-B325-3D5E58A726D5}" dt="2021-10-10T21:42:22.312" v="770" actId="20577"/>
          <ac:spMkLst>
            <pc:docMk/>
            <pc:sldMk cId="0" sldId="268"/>
            <ac:spMk id="951" creationId="{00000000-0000-0000-0000-000000000000}"/>
          </ac:spMkLst>
        </pc:spChg>
        <pc:picChg chg="del">
          <ac:chgData name="Patel, Ishan K" userId="S::ishan.patel@austin.utexas.edu::5348aaf1-f3b8-4061-a4a8-b1f22168d806" providerId="AD" clId="Web-{47DFE724-FE6B-4D3D-B325-3D5E58A726D5}" dt="2021-10-10T21:40:29.196" v="658"/>
          <ac:picMkLst>
            <pc:docMk/>
            <pc:sldMk cId="0" sldId="268"/>
            <ac:picMk id="2" creationId="{08A234A7-9991-47C1-9D90-E353681BE109}"/>
          </ac:picMkLst>
        </pc:picChg>
        <pc:picChg chg="add mod">
          <ac:chgData name="Patel, Ishan K" userId="S::ishan.patel@austin.utexas.edu::5348aaf1-f3b8-4061-a4a8-b1f22168d806" providerId="AD" clId="Web-{47DFE724-FE6B-4D3D-B325-3D5E58A726D5}" dt="2021-10-10T21:40:41.353" v="661" actId="1076"/>
          <ac:picMkLst>
            <pc:docMk/>
            <pc:sldMk cId="0" sldId="268"/>
            <ac:picMk id="3" creationId="{E6BD93C8-799C-4693-A0D1-67A13E241FE6}"/>
          </ac:picMkLst>
        </pc:picChg>
      </pc:sldChg>
      <pc:sldChg chg="modNotes">
        <pc:chgData name="Patel, Ishan K" userId="S::ishan.patel@austin.utexas.edu::5348aaf1-f3b8-4061-a4a8-b1f22168d806" providerId="AD" clId="Web-{47DFE724-FE6B-4D3D-B325-3D5E58A726D5}" dt="2021-10-10T22:02:29.755" v="1833"/>
        <pc:sldMkLst>
          <pc:docMk/>
          <pc:sldMk cId="0" sldId="270"/>
        </pc:sldMkLst>
      </pc:sldChg>
      <pc:sldChg chg="modNotes">
        <pc:chgData name="Patel, Ishan K" userId="S::ishan.patel@austin.utexas.edu::5348aaf1-f3b8-4061-a4a8-b1f22168d806" providerId="AD" clId="Web-{47DFE724-FE6B-4D3D-B325-3D5E58A726D5}" dt="2021-10-10T21:54:14.727" v="1446"/>
        <pc:sldMkLst>
          <pc:docMk/>
          <pc:sldMk cId="1887492343" sldId="313"/>
        </pc:sldMkLst>
      </pc:sldChg>
      <pc:sldChg chg="modSp">
        <pc:chgData name="Patel, Ishan K" userId="S::ishan.patel@austin.utexas.edu::5348aaf1-f3b8-4061-a4a8-b1f22168d806" providerId="AD" clId="Web-{47DFE724-FE6B-4D3D-B325-3D5E58A726D5}" dt="2021-10-10T22:03:29.399" v="1839"/>
        <pc:sldMkLst>
          <pc:docMk/>
          <pc:sldMk cId="365302765" sldId="314"/>
        </pc:sldMkLst>
        <pc:spChg chg="mod">
          <ac:chgData name="Patel, Ishan K" userId="S::ishan.patel@austin.utexas.edu::5348aaf1-f3b8-4061-a4a8-b1f22168d806" providerId="AD" clId="Web-{47DFE724-FE6B-4D3D-B325-3D5E58A726D5}" dt="2021-10-10T21:32:24.948" v="245" actId="20577"/>
          <ac:spMkLst>
            <pc:docMk/>
            <pc:sldMk cId="365302765" sldId="314"/>
            <ac:spMk id="2" creationId="{37BAD7D2-B043-4D3F-8553-47B74B0F6ED7}"/>
          </ac:spMkLst>
        </pc:spChg>
        <pc:cxnChg chg="mod">
          <ac:chgData name="Patel, Ishan K" userId="S::ishan.patel@austin.utexas.edu::5348aaf1-f3b8-4061-a4a8-b1f22168d806" providerId="AD" clId="Web-{47DFE724-FE6B-4D3D-B325-3D5E58A726D5}" dt="2021-10-10T22:03:29.399" v="1839"/>
          <ac:cxnSpMkLst>
            <pc:docMk/>
            <pc:sldMk cId="365302765" sldId="314"/>
            <ac:cxnSpMk id="11" creationId="{B461BCCB-62C9-4CA9-B4DB-6F1F47FCE8ED}"/>
          </ac:cxnSpMkLst>
        </pc:cxnChg>
      </pc:sldChg>
    </pc:docChg>
  </pc:docChgLst>
  <pc:docChgLst>
    <pc:chgData name="Patel, Ishan K" userId="S::ishan.patel@austin.utexas.edu::5348aaf1-f3b8-4061-a4a8-b1f22168d806" providerId="AD" clId="Web-{37A91D12-3F4F-443B-AA5E-18E3072262A0}"/>
    <pc:docChg chg="addSld delSld modSld sldOrd">
      <pc:chgData name="Patel, Ishan K" userId="S::ishan.patel@austin.utexas.edu::5348aaf1-f3b8-4061-a4a8-b1f22168d806" providerId="AD" clId="Web-{37A91D12-3F4F-443B-AA5E-18E3072262A0}" dt="2021-10-10T21:15:10.385" v="201" actId="1076"/>
      <pc:docMkLst>
        <pc:docMk/>
      </pc:docMkLst>
      <pc:sldChg chg="modSp">
        <pc:chgData name="Patel, Ishan K" userId="S::ishan.patel@austin.utexas.edu::5348aaf1-f3b8-4061-a4a8-b1f22168d806" providerId="AD" clId="Web-{37A91D12-3F4F-443B-AA5E-18E3072262A0}" dt="2021-10-10T21:10:43.082" v="164" actId="20577"/>
        <pc:sldMkLst>
          <pc:docMk/>
          <pc:sldMk cId="0" sldId="259"/>
        </pc:sldMkLst>
        <pc:spChg chg="mod">
          <ac:chgData name="Patel, Ishan K" userId="S::ishan.patel@austin.utexas.edu::5348aaf1-f3b8-4061-a4a8-b1f22168d806" providerId="AD" clId="Web-{37A91D12-3F4F-443B-AA5E-18E3072262A0}" dt="2021-10-10T21:10:43.082" v="164" actId="20577"/>
          <ac:spMkLst>
            <pc:docMk/>
            <pc:sldMk cId="0" sldId="259"/>
            <ac:spMk id="770" creationId="{00000000-0000-0000-0000-000000000000}"/>
          </ac:spMkLst>
        </pc:spChg>
      </pc:sldChg>
      <pc:sldChg chg="modSp">
        <pc:chgData name="Patel, Ishan K" userId="S::ishan.patel@austin.utexas.edu::5348aaf1-f3b8-4061-a4a8-b1f22168d806" providerId="AD" clId="Web-{37A91D12-3F4F-443B-AA5E-18E3072262A0}" dt="2021-10-10T21:14:05.087" v="197" actId="20577"/>
        <pc:sldMkLst>
          <pc:docMk/>
          <pc:sldMk cId="0" sldId="261"/>
        </pc:sldMkLst>
        <pc:spChg chg="mod">
          <ac:chgData name="Patel, Ishan K" userId="S::ishan.patel@austin.utexas.edu::5348aaf1-f3b8-4061-a4a8-b1f22168d806" providerId="AD" clId="Web-{37A91D12-3F4F-443B-AA5E-18E3072262A0}" dt="2021-10-10T21:14:05.087" v="197" actId="20577"/>
          <ac:spMkLst>
            <pc:docMk/>
            <pc:sldMk cId="0" sldId="261"/>
            <ac:spMk id="843" creationId="{00000000-0000-0000-0000-000000000000}"/>
          </ac:spMkLst>
        </pc:spChg>
      </pc:sldChg>
      <pc:sldChg chg="delSp modSp add del ord">
        <pc:chgData name="Patel, Ishan K" userId="S::ishan.patel@austin.utexas.edu::5348aaf1-f3b8-4061-a4a8-b1f22168d806" providerId="AD" clId="Web-{37A91D12-3F4F-443B-AA5E-18E3072262A0}" dt="2021-10-10T21:15:10.385" v="201" actId="1076"/>
        <pc:sldMkLst>
          <pc:docMk/>
          <pc:sldMk cId="0" sldId="268"/>
        </pc:sldMkLst>
        <pc:spChg chg="mod">
          <ac:chgData name="Patel, Ishan K" userId="S::ishan.patel@austin.utexas.edu::5348aaf1-f3b8-4061-a4a8-b1f22168d806" providerId="AD" clId="Web-{37A91D12-3F4F-443B-AA5E-18E3072262A0}" dt="2021-10-10T21:13:57.993" v="193" actId="20577"/>
          <ac:spMkLst>
            <pc:docMk/>
            <pc:sldMk cId="0" sldId="268"/>
            <ac:spMk id="951" creationId="{00000000-0000-0000-0000-000000000000}"/>
          </ac:spMkLst>
        </pc:spChg>
        <pc:picChg chg="mod">
          <ac:chgData name="Patel, Ishan K" userId="S::ishan.patel@austin.utexas.edu::5348aaf1-f3b8-4061-a4a8-b1f22168d806" providerId="AD" clId="Web-{37A91D12-3F4F-443B-AA5E-18E3072262A0}" dt="2021-10-10T21:15:10.385" v="201" actId="1076"/>
          <ac:picMkLst>
            <pc:docMk/>
            <pc:sldMk cId="0" sldId="268"/>
            <ac:picMk id="2" creationId="{08A234A7-9991-47C1-9D90-E353681BE109}"/>
          </ac:picMkLst>
        </pc:picChg>
        <pc:picChg chg="del">
          <ac:chgData name="Patel, Ishan K" userId="S::ishan.patel@austin.utexas.edu::5348aaf1-f3b8-4061-a4a8-b1f22168d806" providerId="AD" clId="Web-{37A91D12-3F4F-443B-AA5E-18E3072262A0}" dt="2021-10-10T21:14:52.322" v="200"/>
          <ac:picMkLst>
            <pc:docMk/>
            <pc:sldMk cId="0" sldId="268"/>
            <ac:picMk id="3" creationId="{00E48E76-4285-45A4-986D-6039E4ADDDAD}"/>
          </ac:picMkLst>
        </pc:picChg>
      </pc:sldChg>
      <pc:sldChg chg="modSp">
        <pc:chgData name="Patel, Ishan K" userId="S::ishan.patel@austin.utexas.edu::5348aaf1-f3b8-4061-a4a8-b1f22168d806" providerId="AD" clId="Web-{37A91D12-3F4F-443B-AA5E-18E3072262A0}" dt="2021-10-10T21:12:35.194" v="181" actId="20577"/>
        <pc:sldMkLst>
          <pc:docMk/>
          <pc:sldMk cId="0" sldId="270"/>
        </pc:sldMkLst>
        <pc:spChg chg="mod">
          <ac:chgData name="Patel, Ishan K" userId="S::ishan.patel@austin.utexas.edu::5348aaf1-f3b8-4061-a4a8-b1f22168d806" providerId="AD" clId="Web-{37A91D12-3F4F-443B-AA5E-18E3072262A0}" dt="2021-10-10T21:12:35.194" v="181" actId="20577"/>
          <ac:spMkLst>
            <pc:docMk/>
            <pc:sldMk cId="0" sldId="270"/>
            <ac:spMk id="8" creationId="{4A0DE611-CB4C-4C47-962E-6A16EBC3E39A}"/>
          </ac:spMkLst>
        </pc:spChg>
      </pc:sldChg>
    </pc:docChg>
  </pc:docChgLst>
  <pc:docChgLst>
    <pc:chgData name="Singla, Rahul" userId="S::rahul.singla@austin.utexas.edu::efe2a4f0-c8ed-41a9-8935-01a62e0c5d4f" providerId="AD" clId="Web-{2876691C-8ABF-4E2A-B647-1448E297EE15}"/>
    <pc:docChg chg="addSld modSld">
      <pc:chgData name="Singla, Rahul" userId="S::rahul.singla@austin.utexas.edu::efe2a4f0-c8ed-41a9-8935-01a62e0c5d4f" providerId="AD" clId="Web-{2876691C-8ABF-4E2A-B647-1448E297EE15}" dt="2021-10-10T21:27:16.873" v="72" actId="1076"/>
      <pc:docMkLst>
        <pc:docMk/>
      </pc:docMkLst>
      <pc:sldChg chg="addSp modSp new">
        <pc:chgData name="Singla, Rahul" userId="S::rahul.singla@austin.utexas.edu::efe2a4f0-c8ed-41a9-8935-01a62e0c5d4f" providerId="AD" clId="Web-{2876691C-8ABF-4E2A-B647-1448E297EE15}" dt="2021-10-10T21:27:16.873" v="72" actId="1076"/>
        <pc:sldMkLst>
          <pc:docMk/>
          <pc:sldMk cId="365302765" sldId="314"/>
        </pc:sldMkLst>
        <pc:spChg chg="mod">
          <ac:chgData name="Singla, Rahul" userId="S::rahul.singla@austin.utexas.edu::efe2a4f0-c8ed-41a9-8935-01a62e0c5d4f" providerId="AD" clId="Web-{2876691C-8ABF-4E2A-B647-1448E297EE15}" dt="2021-10-10T21:26:31.964" v="60" actId="20577"/>
          <ac:spMkLst>
            <pc:docMk/>
            <pc:sldMk cId="365302765" sldId="314"/>
            <ac:spMk id="2" creationId="{37BAD7D2-B043-4D3F-8553-47B74B0F6ED7}"/>
          </ac:spMkLst>
        </pc:spChg>
        <pc:picChg chg="add mod">
          <ac:chgData name="Singla, Rahul" userId="S::rahul.singla@austin.utexas.edu::efe2a4f0-c8ed-41a9-8935-01a62e0c5d4f" providerId="AD" clId="Web-{2876691C-8ABF-4E2A-B647-1448E297EE15}" dt="2021-10-10T21:26:11.369" v="36" actId="1076"/>
          <ac:picMkLst>
            <pc:docMk/>
            <pc:sldMk cId="365302765" sldId="314"/>
            <ac:picMk id="3" creationId="{1417C50A-6BFF-451E-BA74-6A717D592051}"/>
          </ac:picMkLst>
        </pc:picChg>
        <pc:picChg chg="add mod">
          <ac:chgData name="Singla, Rahul" userId="S::rahul.singla@austin.utexas.edu::efe2a4f0-c8ed-41a9-8935-01a62e0c5d4f" providerId="AD" clId="Web-{2876691C-8ABF-4E2A-B647-1448E297EE15}" dt="2021-10-10T21:26:17.557" v="40" actId="1076"/>
          <ac:picMkLst>
            <pc:docMk/>
            <pc:sldMk cId="365302765" sldId="314"/>
            <ac:picMk id="4" creationId="{0FCD1F62-5271-4ED1-BDDD-7D6D9843E055}"/>
          </ac:picMkLst>
        </pc:picChg>
        <pc:picChg chg="add mod">
          <ac:chgData name="Singla, Rahul" userId="S::rahul.singla@austin.utexas.edu::efe2a4f0-c8ed-41a9-8935-01a62e0c5d4f" providerId="AD" clId="Web-{2876691C-8ABF-4E2A-B647-1448E297EE15}" dt="2021-10-10T21:24:15.550" v="25" actId="1076"/>
          <ac:picMkLst>
            <pc:docMk/>
            <pc:sldMk cId="365302765" sldId="314"/>
            <ac:picMk id="5" creationId="{9A096577-4A19-4563-9CB4-C2B43BA7F49A}"/>
          </ac:picMkLst>
        </pc:picChg>
        <pc:picChg chg="add mod">
          <ac:chgData name="Singla, Rahul" userId="S::rahul.singla@austin.utexas.edu::efe2a4f0-c8ed-41a9-8935-01a62e0c5d4f" providerId="AD" clId="Web-{2876691C-8ABF-4E2A-B647-1448E297EE15}" dt="2021-10-10T21:27:03.044" v="65" actId="14100"/>
          <ac:picMkLst>
            <pc:docMk/>
            <pc:sldMk cId="365302765" sldId="314"/>
            <ac:picMk id="6" creationId="{5BD8F86D-F57D-4415-AC18-A94A429EA688}"/>
          </ac:picMkLst>
        </pc:picChg>
        <pc:picChg chg="add mod">
          <ac:chgData name="Singla, Rahul" userId="S::rahul.singla@austin.utexas.edu::efe2a4f0-c8ed-41a9-8935-01a62e0c5d4f" providerId="AD" clId="Web-{2876691C-8ABF-4E2A-B647-1448E297EE15}" dt="2021-10-10T21:27:16.873" v="72" actId="1076"/>
          <ac:picMkLst>
            <pc:docMk/>
            <pc:sldMk cId="365302765" sldId="314"/>
            <ac:picMk id="7" creationId="{4BBEE989-8DA3-477A-A358-730B3DC1B0FF}"/>
          </ac:picMkLst>
        </pc:picChg>
        <pc:picChg chg="add mod">
          <ac:chgData name="Singla, Rahul" userId="S::rahul.singla@austin.utexas.edu::efe2a4f0-c8ed-41a9-8935-01a62e0c5d4f" providerId="AD" clId="Web-{2876691C-8ABF-4E2A-B647-1448E297EE15}" dt="2021-10-10T21:27:15.420" v="71" actId="1076"/>
          <ac:picMkLst>
            <pc:docMk/>
            <pc:sldMk cId="365302765" sldId="314"/>
            <ac:picMk id="8" creationId="{193A4424-EFB8-48B4-85E5-983C80B80A4E}"/>
          </ac:picMkLst>
        </pc:picChg>
        <pc:picChg chg="add mod">
          <ac:chgData name="Singla, Rahul" userId="S::rahul.singla@austin.utexas.edu::efe2a4f0-c8ed-41a9-8935-01a62e0c5d4f" providerId="AD" clId="Web-{2876691C-8ABF-4E2A-B647-1448E297EE15}" dt="2021-10-10T21:27:14.186" v="70" actId="14100"/>
          <ac:picMkLst>
            <pc:docMk/>
            <pc:sldMk cId="365302765" sldId="314"/>
            <ac:picMk id="9" creationId="{7214D0DF-6ACF-43BD-B508-5287F18B4D4F}"/>
          </ac:picMkLst>
        </pc:picChg>
        <pc:picChg chg="add mod">
          <ac:chgData name="Singla, Rahul" userId="S::rahul.singla@austin.utexas.edu::efe2a4f0-c8ed-41a9-8935-01a62e0c5d4f" providerId="AD" clId="Web-{2876691C-8ABF-4E2A-B647-1448E297EE15}" dt="2021-10-10T21:27:11.982" v="68" actId="14100"/>
          <ac:picMkLst>
            <pc:docMk/>
            <pc:sldMk cId="365302765" sldId="314"/>
            <ac:picMk id="10" creationId="{D8E5699A-D81E-4587-A810-BD4E06DBD19C}"/>
          </ac:picMkLst>
        </pc:picChg>
        <pc:cxnChg chg="add mod">
          <ac:chgData name="Singla, Rahul" userId="S::rahul.singla@austin.utexas.edu::efe2a4f0-c8ed-41a9-8935-01a62e0c5d4f" providerId="AD" clId="Web-{2876691C-8ABF-4E2A-B647-1448E297EE15}" dt="2021-10-10T21:26:47.340" v="63" actId="14100"/>
          <ac:cxnSpMkLst>
            <pc:docMk/>
            <pc:sldMk cId="365302765" sldId="314"/>
            <ac:cxnSpMk id="11" creationId="{B461BCCB-62C9-4CA9-B4DB-6F1F47FCE8ED}"/>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8d6b8bf2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8d6b8bf2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8bb101d3a4_1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8bb101d3a4_1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Compare reviews from multiple products to provide the best choices for a consumer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8d6b8bf2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8d6b8bf2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When scrapping, we took into account the URL off of Amazon, the product name, product description, review title, and review it self</a:t>
            </a:r>
          </a:p>
          <a:p>
            <a:pPr marL="0" indent="0">
              <a:buNone/>
            </a:pP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8d6b8bf2b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8d6b8bf2b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Cleaned the data by combining like terms (zipped and zip, etc.), made everything lowercase, and removed new line and tab indicators</a:t>
            </a:r>
          </a:p>
          <a:p>
            <a:pPr marL="0" indent="0">
              <a:buNone/>
            </a:pPr>
            <a:r>
              <a:rPr lang="en-US"/>
              <a:t>First put the reviews into a word vectorizer and cleaned them</a:t>
            </a:r>
          </a:p>
          <a:p>
            <a:pPr marL="0" indent="0">
              <a:buNone/>
            </a:pPr>
            <a:r>
              <a:rPr lang="en-US"/>
              <a:t>Next sorted them based on the top words that appeared </a:t>
            </a:r>
          </a:p>
          <a:p>
            <a:pPr marL="0" indent="0">
              <a:buNone/>
            </a:pPr>
            <a:r>
              <a:rPr lang="en-US"/>
              <a:t>Next did a VADER analysis on the words and got the sentiment on them</a:t>
            </a:r>
          </a:p>
          <a:p>
            <a:pPr marL="0" indent="0">
              <a:buNone/>
            </a:pPr>
            <a:r>
              <a:rPr lang="en-US"/>
              <a:t>Next did a Random Forest to get feature importance</a:t>
            </a:r>
          </a:p>
          <a:p>
            <a:pPr marL="0" indent="0">
              <a:buNone/>
            </a:pPr>
            <a:endParaRPr lang="en-US"/>
          </a:p>
          <a:p>
            <a:pPr marL="0" indent="0">
              <a:buNone/>
            </a:pPr>
            <a:endParaRPr lang="en-US"/>
          </a:p>
        </p:txBody>
      </p:sp>
    </p:spTree>
    <p:extLst>
      <p:ext uri="{BB962C8B-B14F-4D97-AF65-F5344CB8AC3E}">
        <p14:creationId xmlns:p14="http://schemas.microsoft.com/office/powerpoint/2010/main" val="977712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8d6b8bf2b3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8d6b8bf2b3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Overall feature importance scores</a:t>
            </a:r>
          </a:p>
          <a:p>
            <a:pPr marL="0" indent="0">
              <a:buNone/>
            </a:pPr>
            <a:r>
              <a:rPr lang="en-US"/>
              <a:t>Show that fit is the most important factors taken into account for reviews and the sentiment variation for them</a:t>
            </a:r>
          </a:p>
          <a:p>
            <a:pPr marL="0" indent="0">
              <a:buNone/>
            </a:pPr>
            <a:r>
              <a:rPr lang="en-US"/>
              <a:t>Outdoor is the least </a:t>
            </a:r>
          </a:p>
          <a:p>
            <a:pPr marL="0" indent="0">
              <a:buNone/>
            </a:pPr>
            <a:r>
              <a:rPr lang="en-US"/>
              <a:t>We can see that both graphs directly relate as the more the </a:t>
            </a:r>
            <a:r>
              <a:rPr lang="en-US" err="1"/>
              <a:t>s.d.</a:t>
            </a:r>
            <a:r>
              <a:rPr lang="en-US"/>
              <a:t> is for a feature, the higher the importance of that feature in reviews by customers</a:t>
            </a:r>
          </a:p>
          <a:p>
            <a:pPr marL="0" indent="0">
              <a:buNone/>
            </a:pPr>
            <a:r>
              <a:rPr lang="en-US"/>
              <a:t>Use this on the sellers side to determine how to tailor products to attract more consumers</a:t>
            </a:r>
          </a:p>
          <a:p>
            <a:pPr marL="0" indent="0">
              <a:buNone/>
            </a:pPr>
            <a:r>
              <a:rPr lang="en-US"/>
              <a:t>Use this on the buyers side to see how often a certain feature is talked about to see if your preference is talked about a lot and see if it is worth looking into the product or not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The recommendation is made by the algorithm based on customer preference. The algorithm accepts a total of 22 features and each feature can be weighted differently based on customer preferences. This will provide the customer unique ability to tweak the products according to their requirement.</a:t>
            </a:r>
            <a:endParaRPr lang="en-US"/>
          </a:p>
        </p:txBody>
      </p:sp>
    </p:spTree>
    <p:extLst>
      <p:ext uri="{BB962C8B-B14F-4D97-AF65-F5344CB8AC3E}">
        <p14:creationId xmlns:p14="http://schemas.microsoft.com/office/powerpoint/2010/main" val="3201295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d6b8bf2b3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d6b8bf2b3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left graph shows the sentiment a seller may see across all their products while the right is specific to one product</a:t>
            </a:r>
          </a:p>
          <a:p>
            <a:pPr marL="0" indent="0">
              <a:buNone/>
            </a:pPr>
            <a:r>
              <a:rPr lang="en-US"/>
              <a:t>This can be used to show to a seller how individual products are faring against the market. Here we are looking at the sentiments for 3 features for all jackets namely zip, fleece and quality. Both the features of zip and quality, the Amazon features has lower negative sentiment when compared across products but in case of Fleece feature, it has a higher negative sentiment  which the seller can leverage to shore up the revenues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8d6b8bf2b3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8d6b8bf2b3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556378" y="1372763"/>
            <a:ext cx="48744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6500"/>
              <a:buFont typeface="Anton"/>
              <a:buNone/>
              <a:defRPr sz="6500">
                <a:latin typeface="Anton"/>
                <a:ea typeface="Anton"/>
                <a:cs typeface="Anton"/>
                <a:sym typeface="Anton"/>
              </a:defRPr>
            </a:lvl1pPr>
            <a:lvl2pPr lvl="1" algn="ctr">
              <a:spcBef>
                <a:spcPts val="0"/>
              </a:spcBef>
              <a:spcAft>
                <a:spcPts val="0"/>
              </a:spcAft>
              <a:buSzPts val="6500"/>
              <a:buFont typeface="Oswald"/>
              <a:buNone/>
              <a:defRPr sz="6500" b="1">
                <a:latin typeface="Oswald"/>
                <a:ea typeface="Oswald"/>
                <a:cs typeface="Oswald"/>
                <a:sym typeface="Oswald"/>
              </a:defRPr>
            </a:lvl2pPr>
            <a:lvl3pPr lvl="2" algn="ctr">
              <a:spcBef>
                <a:spcPts val="0"/>
              </a:spcBef>
              <a:spcAft>
                <a:spcPts val="0"/>
              </a:spcAft>
              <a:buSzPts val="6500"/>
              <a:buFont typeface="Oswald"/>
              <a:buNone/>
              <a:defRPr sz="6500" b="1">
                <a:latin typeface="Oswald"/>
                <a:ea typeface="Oswald"/>
                <a:cs typeface="Oswald"/>
                <a:sym typeface="Oswald"/>
              </a:defRPr>
            </a:lvl3pPr>
            <a:lvl4pPr lvl="3" algn="ctr">
              <a:spcBef>
                <a:spcPts val="0"/>
              </a:spcBef>
              <a:spcAft>
                <a:spcPts val="0"/>
              </a:spcAft>
              <a:buSzPts val="6500"/>
              <a:buFont typeface="Oswald"/>
              <a:buNone/>
              <a:defRPr sz="6500" b="1">
                <a:latin typeface="Oswald"/>
                <a:ea typeface="Oswald"/>
                <a:cs typeface="Oswald"/>
                <a:sym typeface="Oswald"/>
              </a:defRPr>
            </a:lvl4pPr>
            <a:lvl5pPr lvl="4" algn="ctr">
              <a:spcBef>
                <a:spcPts val="0"/>
              </a:spcBef>
              <a:spcAft>
                <a:spcPts val="0"/>
              </a:spcAft>
              <a:buSzPts val="6500"/>
              <a:buFont typeface="Oswald"/>
              <a:buNone/>
              <a:defRPr sz="6500" b="1">
                <a:latin typeface="Oswald"/>
                <a:ea typeface="Oswald"/>
                <a:cs typeface="Oswald"/>
                <a:sym typeface="Oswald"/>
              </a:defRPr>
            </a:lvl5pPr>
            <a:lvl6pPr lvl="5" algn="ctr">
              <a:spcBef>
                <a:spcPts val="0"/>
              </a:spcBef>
              <a:spcAft>
                <a:spcPts val="0"/>
              </a:spcAft>
              <a:buSzPts val="6500"/>
              <a:buFont typeface="Oswald"/>
              <a:buNone/>
              <a:defRPr sz="6500" b="1">
                <a:latin typeface="Oswald"/>
                <a:ea typeface="Oswald"/>
                <a:cs typeface="Oswald"/>
                <a:sym typeface="Oswald"/>
              </a:defRPr>
            </a:lvl6pPr>
            <a:lvl7pPr lvl="6" algn="ctr">
              <a:spcBef>
                <a:spcPts val="0"/>
              </a:spcBef>
              <a:spcAft>
                <a:spcPts val="0"/>
              </a:spcAft>
              <a:buSzPts val="6500"/>
              <a:buFont typeface="Oswald"/>
              <a:buNone/>
              <a:defRPr sz="6500" b="1">
                <a:latin typeface="Oswald"/>
                <a:ea typeface="Oswald"/>
                <a:cs typeface="Oswald"/>
                <a:sym typeface="Oswald"/>
              </a:defRPr>
            </a:lvl7pPr>
            <a:lvl8pPr lvl="7" algn="ctr">
              <a:spcBef>
                <a:spcPts val="0"/>
              </a:spcBef>
              <a:spcAft>
                <a:spcPts val="0"/>
              </a:spcAft>
              <a:buSzPts val="6500"/>
              <a:buFont typeface="Oswald"/>
              <a:buNone/>
              <a:defRPr sz="6500" b="1">
                <a:latin typeface="Oswald"/>
                <a:ea typeface="Oswald"/>
                <a:cs typeface="Oswald"/>
                <a:sym typeface="Oswald"/>
              </a:defRPr>
            </a:lvl8pPr>
            <a:lvl9pPr lvl="8" algn="ctr">
              <a:spcBef>
                <a:spcPts val="0"/>
              </a:spcBef>
              <a:spcAft>
                <a:spcPts val="0"/>
              </a:spcAft>
              <a:buSzPts val="6500"/>
              <a:buFont typeface="Oswald"/>
              <a:buNone/>
              <a:defRPr sz="6500" b="1">
                <a:latin typeface="Oswald"/>
                <a:ea typeface="Oswald"/>
                <a:cs typeface="Oswald"/>
                <a:sym typeface="Oswald"/>
              </a:defRPr>
            </a:lvl9pPr>
          </a:lstStyle>
          <a:p>
            <a:endParaRPr/>
          </a:p>
        </p:txBody>
      </p:sp>
      <p:sp>
        <p:nvSpPr>
          <p:cNvPr id="10" name="Google Shape;10;p2"/>
          <p:cNvSpPr txBox="1">
            <a:spLocks noGrp="1"/>
          </p:cNvSpPr>
          <p:nvPr>
            <p:ph type="subTitle" idx="1"/>
          </p:nvPr>
        </p:nvSpPr>
        <p:spPr>
          <a:xfrm>
            <a:off x="4016425" y="3365138"/>
            <a:ext cx="3954300" cy="40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1600"/>
              <a:buFont typeface="Muli"/>
              <a:buNone/>
              <a:defRPr sz="1600">
                <a:solidFill>
                  <a:schemeClr val="accent3"/>
                </a:solidFill>
                <a:latin typeface="Muli"/>
                <a:ea typeface="Muli"/>
                <a:cs typeface="Muli"/>
                <a:sym typeface="Mul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5400000">
            <a:off x="6198115" y="2513137"/>
            <a:ext cx="5182272" cy="95948"/>
          </a:xfrm>
          <a:custGeom>
            <a:avLst/>
            <a:gdLst/>
            <a:ahLst/>
            <a:cxnLst/>
            <a:rect l="l" t="t" r="r" b="b"/>
            <a:pathLst>
              <a:path w="7354" h="1214" extrusionOk="0">
                <a:moveTo>
                  <a:pt x="0" y="0"/>
                </a:moveTo>
                <a:lnTo>
                  <a:pt x="0" y="1213"/>
                </a:lnTo>
                <a:lnTo>
                  <a:pt x="7354" y="1213"/>
                </a:lnTo>
                <a:lnTo>
                  <a:pt x="7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58500" y="4530925"/>
            <a:ext cx="507575" cy="57400"/>
          </a:xfrm>
          <a:custGeom>
            <a:avLst/>
            <a:gdLst/>
            <a:ahLst/>
            <a:cxnLst/>
            <a:rect l="l" t="t" r="r" b="b"/>
            <a:pathLst>
              <a:path w="20303" h="2296" extrusionOk="0">
                <a:moveTo>
                  <a:pt x="4549" y="0"/>
                </a:moveTo>
                <a:lnTo>
                  <a:pt x="2308" y="2023"/>
                </a:lnTo>
                <a:lnTo>
                  <a:pt x="137" y="62"/>
                </a:lnTo>
                <a:lnTo>
                  <a:pt x="0" y="211"/>
                </a:lnTo>
                <a:lnTo>
                  <a:pt x="2308" y="2296"/>
                </a:lnTo>
                <a:lnTo>
                  <a:pt x="4549" y="273"/>
                </a:lnTo>
                <a:lnTo>
                  <a:pt x="6790" y="2296"/>
                </a:lnTo>
                <a:lnTo>
                  <a:pt x="9032" y="273"/>
                </a:lnTo>
                <a:lnTo>
                  <a:pt x="11271" y="2296"/>
                </a:lnTo>
                <a:lnTo>
                  <a:pt x="13512" y="273"/>
                </a:lnTo>
                <a:lnTo>
                  <a:pt x="15753" y="2296"/>
                </a:lnTo>
                <a:lnTo>
                  <a:pt x="17995" y="273"/>
                </a:lnTo>
                <a:lnTo>
                  <a:pt x="20168" y="2236"/>
                </a:lnTo>
                <a:lnTo>
                  <a:pt x="20302" y="2085"/>
                </a:lnTo>
                <a:lnTo>
                  <a:pt x="17995" y="0"/>
                </a:lnTo>
                <a:lnTo>
                  <a:pt x="15753" y="2023"/>
                </a:lnTo>
                <a:lnTo>
                  <a:pt x="13512" y="0"/>
                </a:lnTo>
                <a:lnTo>
                  <a:pt x="11271" y="2023"/>
                </a:lnTo>
                <a:lnTo>
                  <a:pt x="9032" y="0"/>
                </a:lnTo>
                <a:lnTo>
                  <a:pt x="6790" y="2023"/>
                </a:lnTo>
                <a:lnTo>
                  <a:pt x="45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2451287" y="4221200"/>
            <a:ext cx="1353648" cy="676860"/>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091650" y="5234775"/>
            <a:ext cx="91075" cy="5075"/>
          </a:xfrm>
          <a:custGeom>
            <a:avLst/>
            <a:gdLst/>
            <a:ahLst/>
            <a:cxnLst/>
            <a:rect l="l" t="t" r="r" b="b"/>
            <a:pathLst>
              <a:path w="3643" h="203" extrusionOk="0">
                <a:moveTo>
                  <a:pt x="0" y="0"/>
                </a:moveTo>
                <a:lnTo>
                  <a:pt x="0" y="203"/>
                </a:lnTo>
                <a:lnTo>
                  <a:pt x="3643" y="203"/>
                </a:lnTo>
                <a:lnTo>
                  <a:pt x="364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0" y="0"/>
            <a:ext cx="28029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2"/>
          <p:cNvGrpSpPr/>
          <p:nvPr/>
        </p:nvGrpSpPr>
        <p:grpSpPr>
          <a:xfrm>
            <a:off x="7906350" y="-117900"/>
            <a:ext cx="137050" cy="784925"/>
            <a:chOff x="6734550" y="3486475"/>
            <a:chExt cx="137050" cy="784925"/>
          </a:xfrm>
        </p:grpSpPr>
        <p:sp>
          <p:nvSpPr>
            <p:cNvPr id="17" name="Google Shape;17;p2"/>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2"/>
          <p:cNvSpPr/>
          <p:nvPr/>
        </p:nvSpPr>
        <p:spPr>
          <a:xfrm>
            <a:off x="7702775" y="4327325"/>
            <a:ext cx="544200" cy="54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BLANK_1_1">
    <p:bg>
      <p:bgPr>
        <a:solidFill>
          <a:schemeClr val="accent1"/>
        </a:solidFill>
        <a:effectLst/>
      </p:bgPr>
    </p:bg>
    <p:spTree>
      <p:nvGrpSpPr>
        <p:cNvPr id="1" name="Shape 48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BLANK_1_1_1">
    <p:bg>
      <p:bgPr>
        <a:solidFill>
          <a:schemeClr val="accent1"/>
        </a:solidFill>
        <a:effectLst/>
      </p:bgPr>
    </p:bg>
    <p:spTree>
      <p:nvGrpSpPr>
        <p:cNvPr id="1" name="Shape 486"/>
        <p:cNvGrpSpPr/>
        <p:nvPr/>
      </p:nvGrpSpPr>
      <p:grpSpPr>
        <a:xfrm>
          <a:off x="0" y="0"/>
          <a:ext cx="0" cy="0"/>
          <a:chOff x="0" y="0"/>
          <a:chExt cx="0" cy="0"/>
        </a:xfrm>
      </p:grpSpPr>
      <p:sp>
        <p:nvSpPr>
          <p:cNvPr id="487" name="Google Shape;487;p28"/>
          <p:cNvSpPr/>
          <p:nvPr/>
        </p:nvSpPr>
        <p:spPr>
          <a:xfrm rot="5400000">
            <a:off x="8051533" y="692693"/>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rot="-5400000">
            <a:off x="-399792" y="4354856"/>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rot="-5400000">
            <a:off x="-258147" y="2241070"/>
            <a:ext cx="1032630" cy="516342"/>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8"/>
          <p:cNvGrpSpPr/>
          <p:nvPr/>
        </p:nvGrpSpPr>
        <p:grpSpPr>
          <a:xfrm rot="-5400000">
            <a:off x="7629638" y="-111387"/>
            <a:ext cx="137050" cy="784925"/>
            <a:chOff x="6734550" y="3486475"/>
            <a:chExt cx="137050" cy="784925"/>
          </a:xfrm>
        </p:grpSpPr>
        <p:sp>
          <p:nvSpPr>
            <p:cNvPr id="491" name="Google Shape;491;p28"/>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8"/>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28"/>
          <p:cNvSpPr/>
          <p:nvPr/>
        </p:nvSpPr>
        <p:spPr>
          <a:xfrm>
            <a:off x="3830214" y="0"/>
            <a:ext cx="1483579" cy="741853"/>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BLANK_2">
    <p:bg>
      <p:bgPr>
        <a:solidFill>
          <a:schemeClr val="dk1"/>
        </a:solidFill>
        <a:effectLst/>
      </p:bgPr>
    </p:bg>
    <p:spTree>
      <p:nvGrpSpPr>
        <p:cNvPr id="1" name="Shape 50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4">
  <p:cSld name="BLANK_2_1">
    <p:bg>
      <p:bgPr>
        <a:solidFill>
          <a:schemeClr val="dk1"/>
        </a:solidFill>
        <a:effectLst/>
      </p:bgPr>
    </p:bg>
    <p:spTree>
      <p:nvGrpSpPr>
        <p:cNvPr id="1" name="Shape 503"/>
        <p:cNvGrpSpPr/>
        <p:nvPr/>
      </p:nvGrpSpPr>
      <p:grpSpPr>
        <a:xfrm>
          <a:off x="0" y="0"/>
          <a:ext cx="0" cy="0"/>
          <a:chOff x="0" y="0"/>
          <a:chExt cx="0" cy="0"/>
        </a:xfrm>
      </p:grpSpPr>
      <p:sp>
        <p:nvSpPr>
          <p:cNvPr id="504" name="Google Shape;504;p30"/>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0"/>
          <p:cNvSpPr/>
          <p:nvPr/>
        </p:nvSpPr>
        <p:spPr>
          <a:xfrm rot="5400000">
            <a:off x="8495867" y="2355697"/>
            <a:ext cx="864171" cy="432108"/>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rot="-5400000">
            <a:off x="-216033" y="2355697"/>
            <a:ext cx="864171" cy="432108"/>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30"/>
          <p:cNvGrpSpPr/>
          <p:nvPr/>
        </p:nvGrpSpPr>
        <p:grpSpPr>
          <a:xfrm rot="-5400000">
            <a:off x="1037150" y="4462925"/>
            <a:ext cx="137050" cy="784925"/>
            <a:chOff x="6734550" y="3486475"/>
            <a:chExt cx="137050" cy="784925"/>
          </a:xfrm>
        </p:grpSpPr>
        <p:sp>
          <p:nvSpPr>
            <p:cNvPr id="508" name="Google Shape;508;p30"/>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 name="Google Shape;518;p30"/>
          <p:cNvSpPr/>
          <p:nvPr/>
        </p:nvSpPr>
        <p:spPr>
          <a:xfrm>
            <a:off x="7418875" y="4786850"/>
            <a:ext cx="1011900" cy="13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3">
    <p:spTree>
      <p:nvGrpSpPr>
        <p:cNvPr id="1" name="Shape 519"/>
        <p:cNvGrpSpPr/>
        <p:nvPr/>
      </p:nvGrpSpPr>
      <p:grpSpPr>
        <a:xfrm>
          <a:off x="0" y="0"/>
          <a:ext cx="0" cy="0"/>
          <a:chOff x="0" y="0"/>
          <a:chExt cx="0" cy="0"/>
        </a:xfrm>
      </p:grpSpPr>
      <p:sp>
        <p:nvSpPr>
          <p:cNvPr id="520" name="Google Shape;520;p31"/>
          <p:cNvSpPr/>
          <p:nvPr/>
        </p:nvSpPr>
        <p:spPr>
          <a:xfrm>
            <a:off x="-75" y="539500"/>
            <a:ext cx="8430900" cy="45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523" name="Google Shape;523;p31"/>
          <p:cNvSpPr/>
          <p:nvPr/>
        </p:nvSpPr>
        <p:spPr>
          <a:xfrm>
            <a:off x="251200" y="4713634"/>
            <a:ext cx="261300" cy="261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31"/>
          <p:cNvGrpSpPr/>
          <p:nvPr/>
        </p:nvGrpSpPr>
        <p:grpSpPr>
          <a:xfrm rot="-5400000">
            <a:off x="1037150" y="4451813"/>
            <a:ext cx="137050" cy="784925"/>
            <a:chOff x="6734550" y="3486475"/>
            <a:chExt cx="137050" cy="784925"/>
          </a:xfrm>
        </p:grpSpPr>
        <p:sp>
          <p:nvSpPr>
            <p:cNvPr id="525" name="Google Shape;525;p31"/>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31"/>
          <p:cNvSpPr/>
          <p:nvPr/>
        </p:nvSpPr>
        <p:spPr>
          <a:xfrm>
            <a:off x="8361925" y="4420350"/>
            <a:ext cx="847875" cy="847875"/>
          </a:xfrm>
          <a:custGeom>
            <a:avLst/>
            <a:gdLst/>
            <a:ahLst/>
            <a:cxnLst/>
            <a:rect l="l" t="t" r="r" b="b"/>
            <a:pathLst>
              <a:path w="33915" h="33915" extrusionOk="0">
                <a:moveTo>
                  <a:pt x="33915" y="1"/>
                </a:moveTo>
                <a:cubicBezTo>
                  <a:pt x="15184" y="1"/>
                  <a:pt x="1" y="15185"/>
                  <a:pt x="1" y="33915"/>
                </a:cubicBezTo>
                <a:lnTo>
                  <a:pt x="18693" y="33915"/>
                </a:lnTo>
                <a:cubicBezTo>
                  <a:pt x="18693" y="25509"/>
                  <a:pt x="25509" y="18693"/>
                  <a:pt x="33915" y="18693"/>
                </a:cubicBezTo>
                <a:lnTo>
                  <a:pt x="33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rot="-1748085">
            <a:off x="-382831" y="-340251"/>
            <a:ext cx="1930436" cy="965290"/>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rot="-5400000">
            <a:off x="8705833" y="851152"/>
            <a:ext cx="160078" cy="95948"/>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_ONLY_4">
    <p:spTree>
      <p:nvGrpSpPr>
        <p:cNvPr id="1" name="Shape 538"/>
        <p:cNvGrpSpPr/>
        <p:nvPr/>
      </p:nvGrpSpPr>
      <p:grpSpPr>
        <a:xfrm>
          <a:off x="0" y="0"/>
          <a:ext cx="0" cy="0"/>
          <a:chOff x="0" y="0"/>
          <a:chExt cx="0" cy="0"/>
        </a:xfrm>
      </p:grpSpPr>
      <p:sp>
        <p:nvSpPr>
          <p:cNvPr id="539" name="Google Shape;539;p32"/>
          <p:cNvSpPr/>
          <p:nvPr/>
        </p:nvSpPr>
        <p:spPr>
          <a:xfrm>
            <a:off x="-75" y="539500"/>
            <a:ext cx="8430900" cy="45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542" name="Google Shape;542;p32"/>
          <p:cNvSpPr/>
          <p:nvPr/>
        </p:nvSpPr>
        <p:spPr>
          <a:xfrm>
            <a:off x="0" y="4599425"/>
            <a:ext cx="429600" cy="12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8344750" y="4390175"/>
            <a:ext cx="847875" cy="847875"/>
          </a:xfrm>
          <a:custGeom>
            <a:avLst/>
            <a:gdLst/>
            <a:ahLst/>
            <a:cxnLst/>
            <a:rect l="l" t="t" r="r" b="b"/>
            <a:pathLst>
              <a:path w="33915" h="33915" extrusionOk="0">
                <a:moveTo>
                  <a:pt x="33915" y="1"/>
                </a:moveTo>
                <a:cubicBezTo>
                  <a:pt x="15184" y="1"/>
                  <a:pt x="1" y="15185"/>
                  <a:pt x="1" y="33915"/>
                </a:cubicBezTo>
                <a:lnTo>
                  <a:pt x="18693" y="33915"/>
                </a:lnTo>
                <a:cubicBezTo>
                  <a:pt x="18693" y="25509"/>
                  <a:pt x="25509" y="18693"/>
                  <a:pt x="33915" y="18693"/>
                </a:cubicBezTo>
                <a:lnTo>
                  <a:pt x="339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 name="Google Shape;544;p32"/>
          <p:cNvGrpSpPr/>
          <p:nvPr/>
        </p:nvGrpSpPr>
        <p:grpSpPr>
          <a:xfrm>
            <a:off x="317200" y="3871050"/>
            <a:ext cx="137050" cy="784925"/>
            <a:chOff x="6734550" y="3486475"/>
            <a:chExt cx="137050" cy="784925"/>
          </a:xfrm>
        </p:grpSpPr>
        <p:sp>
          <p:nvSpPr>
            <p:cNvPr id="545" name="Google Shape;545;p32"/>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32"/>
          <p:cNvSpPr/>
          <p:nvPr/>
        </p:nvSpPr>
        <p:spPr>
          <a:xfrm>
            <a:off x="799752" y="0"/>
            <a:ext cx="1483579" cy="741853"/>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3">
  <p:cSld name="TITLE_ONLY_1_1">
    <p:bg>
      <p:bgPr>
        <a:solidFill>
          <a:schemeClr val="accent1"/>
        </a:solidFill>
        <a:effectLst/>
      </p:bgPr>
    </p:bg>
    <p:spTree>
      <p:nvGrpSpPr>
        <p:cNvPr id="1" name="Shape 574"/>
        <p:cNvGrpSpPr/>
        <p:nvPr/>
      </p:nvGrpSpPr>
      <p:grpSpPr>
        <a:xfrm>
          <a:off x="0" y="0"/>
          <a:ext cx="0" cy="0"/>
          <a:chOff x="0" y="0"/>
          <a:chExt cx="0" cy="0"/>
        </a:xfrm>
      </p:grpSpPr>
      <p:sp>
        <p:nvSpPr>
          <p:cNvPr id="575" name="Google Shape;575;p34"/>
          <p:cNvSpPr/>
          <p:nvPr/>
        </p:nvSpPr>
        <p:spPr>
          <a:xfrm>
            <a:off x="-75" y="539500"/>
            <a:ext cx="8430900" cy="45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rot="5400000">
            <a:off x="8724223" y="877423"/>
            <a:ext cx="130055" cy="95948"/>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grpSp>
        <p:nvGrpSpPr>
          <p:cNvPr id="579" name="Google Shape;579;p34"/>
          <p:cNvGrpSpPr/>
          <p:nvPr/>
        </p:nvGrpSpPr>
        <p:grpSpPr>
          <a:xfrm rot="-5400000">
            <a:off x="143375" y="4431163"/>
            <a:ext cx="137050" cy="784925"/>
            <a:chOff x="6734550" y="3486475"/>
            <a:chExt cx="137050" cy="784925"/>
          </a:xfrm>
        </p:grpSpPr>
        <p:sp>
          <p:nvSpPr>
            <p:cNvPr id="580" name="Google Shape;580;p34"/>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 name="Google Shape;590;p34"/>
          <p:cNvSpPr/>
          <p:nvPr/>
        </p:nvSpPr>
        <p:spPr>
          <a:xfrm>
            <a:off x="799752" y="0"/>
            <a:ext cx="1483579" cy="741853"/>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1"/>
        </a:solidFill>
        <a:effectLst/>
      </p:bgPr>
    </p:bg>
    <p:spTree>
      <p:nvGrpSpPr>
        <p:cNvPr id="1" name="Shape 45"/>
        <p:cNvGrpSpPr/>
        <p:nvPr/>
      </p:nvGrpSpPr>
      <p:grpSpPr>
        <a:xfrm>
          <a:off x="0" y="0"/>
          <a:ext cx="0" cy="0"/>
          <a:chOff x="0" y="0"/>
          <a:chExt cx="0" cy="0"/>
        </a:xfrm>
      </p:grpSpPr>
      <p:sp>
        <p:nvSpPr>
          <p:cNvPr id="46" name="Google Shape;46;p4"/>
          <p:cNvSpPr/>
          <p:nvPr/>
        </p:nvSpPr>
        <p:spPr>
          <a:xfrm>
            <a:off x="-75" y="539500"/>
            <a:ext cx="8430900" cy="45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48" name="Google Shape;48;p4"/>
          <p:cNvSpPr txBox="1">
            <a:spLocks noGrp="1"/>
          </p:cNvSpPr>
          <p:nvPr>
            <p:ph type="title" idx="2"/>
          </p:nvPr>
        </p:nvSpPr>
        <p:spPr>
          <a:xfrm>
            <a:off x="713175" y="1320575"/>
            <a:ext cx="7717500" cy="3279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1pPr>
            <a:lvl2pPr lvl="1"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grpSp>
        <p:nvGrpSpPr>
          <p:cNvPr id="49" name="Google Shape;49;p4"/>
          <p:cNvGrpSpPr/>
          <p:nvPr/>
        </p:nvGrpSpPr>
        <p:grpSpPr>
          <a:xfrm>
            <a:off x="8735350" y="0"/>
            <a:ext cx="137050" cy="784925"/>
            <a:chOff x="6734550" y="3486475"/>
            <a:chExt cx="137050" cy="784925"/>
          </a:xfrm>
        </p:grpSpPr>
        <p:sp>
          <p:nvSpPr>
            <p:cNvPr id="50" name="Google Shape;50;p4"/>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4"/>
          <p:cNvSpPr/>
          <p:nvPr/>
        </p:nvSpPr>
        <p:spPr>
          <a:xfrm rot="7787424">
            <a:off x="8441123" y="4808074"/>
            <a:ext cx="864211" cy="432129"/>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
        <p:cNvGrpSpPr/>
        <p:nvPr/>
      </p:nvGrpSpPr>
      <p:grpSpPr>
        <a:xfrm>
          <a:off x="0" y="0"/>
          <a:ext cx="0" cy="0"/>
          <a:chOff x="0" y="0"/>
          <a:chExt cx="0" cy="0"/>
        </a:xfrm>
      </p:grpSpPr>
      <p:sp>
        <p:nvSpPr>
          <p:cNvPr id="79" name="Google Shape;79;p6"/>
          <p:cNvSpPr/>
          <p:nvPr/>
        </p:nvSpPr>
        <p:spPr>
          <a:xfrm>
            <a:off x="-75" y="539500"/>
            <a:ext cx="8430900" cy="45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82" name="Google Shape;82;p6"/>
          <p:cNvSpPr/>
          <p:nvPr/>
        </p:nvSpPr>
        <p:spPr>
          <a:xfrm rot="10800000">
            <a:off x="1" y="-91399"/>
            <a:ext cx="1360924" cy="1360924"/>
          </a:xfrm>
          <a:custGeom>
            <a:avLst/>
            <a:gdLst/>
            <a:ahLst/>
            <a:cxnLst/>
            <a:rect l="l" t="t" r="r" b="b"/>
            <a:pathLst>
              <a:path w="33915" h="33915" extrusionOk="0">
                <a:moveTo>
                  <a:pt x="33915" y="1"/>
                </a:moveTo>
                <a:cubicBezTo>
                  <a:pt x="15184" y="1"/>
                  <a:pt x="1" y="15185"/>
                  <a:pt x="1" y="33915"/>
                </a:cubicBezTo>
                <a:lnTo>
                  <a:pt x="18693" y="33915"/>
                </a:lnTo>
                <a:cubicBezTo>
                  <a:pt x="18693" y="25509"/>
                  <a:pt x="25509" y="18693"/>
                  <a:pt x="33915" y="18693"/>
                </a:cubicBezTo>
                <a:lnTo>
                  <a:pt x="33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6"/>
          <p:cNvGrpSpPr/>
          <p:nvPr/>
        </p:nvGrpSpPr>
        <p:grpSpPr>
          <a:xfrm rot="-5400000">
            <a:off x="4503450" y="4509525"/>
            <a:ext cx="137050" cy="784925"/>
            <a:chOff x="6734550" y="3486475"/>
            <a:chExt cx="137050" cy="784925"/>
          </a:xfrm>
        </p:grpSpPr>
        <p:sp>
          <p:nvSpPr>
            <p:cNvPr id="84" name="Google Shape;84;p6"/>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7"/>
          <p:cNvSpPr/>
          <p:nvPr/>
        </p:nvSpPr>
        <p:spPr>
          <a:xfrm rot="10800000">
            <a:off x="-64" y="4551440"/>
            <a:ext cx="2572779"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txBox="1">
            <a:spLocks noGrp="1"/>
          </p:cNvSpPr>
          <p:nvPr>
            <p:ph type="title"/>
          </p:nvPr>
        </p:nvSpPr>
        <p:spPr>
          <a:xfrm>
            <a:off x="713225" y="2028000"/>
            <a:ext cx="3470100" cy="49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97" name="Google Shape;97;p7"/>
          <p:cNvSpPr txBox="1">
            <a:spLocks noGrp="1"/>
          </p:cNvSpPr>
          <p:nvPr>
            <p:ph type="title" idx="2"/>
          </p:nvPr>
        </p:nvSpPr>
        <p:spPr>
          <a:xfrm>
            <a:off x="713225" y="2462350"/>
            <a:ext cx="3470100" cy="1029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98" name="Google Shape;98;p7"/>
          <p:cNvSpPr/>
          <p:nvPr/>
        </p:nvSpPr>
        <p:spPr>
          <a:xfrm>
            <a:off x="-74" y="0"/>
            <a:ext cx="9144000" cy="121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7"/>
          <p:cNvGrpSpPr/>
          <p:nvPr/>
        </p:nvGrpSpPr>
        <p:grpSpPr>
          <a:xfrm>
            <a:off x="8735350" y="0"/>
            <a:ext cx="137050" cy="784925"/>
            <a:chOff x="6734550" y="3486475"/>
            <a:chExt cx="137050" cy="784925"/>
          </a:xfrm>
        </p:grpSpPr>
        <p:sp>
          <p:nvSpPr>
            <p:cNvPr id="100" name="Google Shape;100;p7"/>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7"/>
          <p:cNvSpPr/>
          <p:nvPr/>
        </p:nvSpPr>
        <p:spPr>
          <a:xfrm rot="5400000">
            <a:off x="7662623" y="4625138"/>
            <a:ext cx="2401990" cy="1201059"/>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2437323" y="892750"/>
            <a:ext cx="410700" cy="410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1"/>
        </a:solidFill>
        <a:effectLst/>
      </p:bgPr>
    </p:bg>
    <p:spTree>
      <p:nvGrpSpPr>
        <p:cNvPr id="1" name="Shape 128"/>
        <p:cNvGrpSpPr/>
        <p:nvPr/>
      </p:nvGrpSpPr>
      <p:grpSpPr>
        <a:xfrm>
          <a:off x="0" y="0"/>
          <a:ext cx="0" cy="0"/>
          <a:chOff x="0" y="0"/>
          <a:chExt cx="0" cy="0"/>
        </a:xfrm>
      </p:grpSpPr>
      <p:sp>
        <p:nvSpPr>
          <p:cNvPr id="129" name="Google Shape;129;p9"/>
          <p:cNvSpPr txBox="1">
            <a:spLocks noGrp="1"/>
          </p:cNvSpPr>
          <p:nvPr>
            <p:ph type="title"/>
          </p:nvPr>
        </p:nvSpPr>
        <p:spPr>
          <a:xfrm>
            <a:off x="3651800" y="4222325"/>
            <a:ext cx="3888300" cy="3771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l"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130" name="Google Shape;130;p9"/>
          <p:cNvSpPr/>
          <p:nvPr/>
        </p:nvSpPr>
        <p:spPr>
          <a:xfrm rot="5400000">
            <a:off x="8051533" y="692693"/>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rot="-5400000">
            <a:off x="-399792" y="4354856"/>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txBox="1">
            <a:spLocks noGrp="1"/>
          </p:cNvSpPr>
          <p:nvPr>
            <p:ph type="ctrTitle" idx="2"/>
          </p:nvPr>
        </p:nvSpPr>
        <p:spPr>
          <a:xfrm>
            <a:off x="3666500" y="2651225"/>
            <a:ext cx="3888300" cy="1571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000"/>
              <a:buFont typeface="Anton"/>
              <a:buNone/>
              <a:defRPr sz="5000">
                <a:latin typeface="Anton"/>
                <a:ea typeface="Anton"/>
                <a:cs typeface="Anton"/>
                <a:sym typeface="Anton"/>
              </a:defRPr>
            </a:lvl1pPr>
            <a:lvl2pPr lvl="1" algn="ctr" rtl="0">
              <a:spcBef>
                <a:spcPts val="0"/>
              </a:spcBef>
              <a:spcAft>
                <a:spcPts val="0"/>
              </a:spcAft>
              <a:buSzPts val="5200"/>
              <a:buFont typeface="Anton"/>
              <a:buNone/>
              <a:defRPr sz="5200">
                <a:latin typeface="Anton"/>
                <a:ea typeface="Anton"/>
                <a:cs typeface="Anton"/>
                <a:sym typeface="Anton"/>
              </a:defRPr>
            </a:lvl2pPr>
            <a:lvl3pPr lvl="2" algn="ctr" rtl="0">
              <a:spcBef>
                <a:spcPts val="0"/>
              </a:spcBef>
              <a:spcAft>
                <a:spcPts val="0"/>
              </a:spcAft>
              <a:buSzPts val="5200"/>
              <a:buFont typeface="Anton"/>
              <a:buNone/>
              <a:defRPr sz="5200">
                <a:latin typeface="Anton"/>
                <a:ea typeface="Anton"/>
                <a:cs typeface="Anton"/>
                <a:sym typeface="Anton"/>
              </a:defRPr>
            </a:lvl3pPr>
            <a:lvl4pPr lvl="3" algn="ctr" rtl="0">
              <a:spcBef>
                <a:spcPts val="0"/>
              </a:spcBef>
              <a:spcAft>
                <a:spcPts val="0"/>
              </a:spcAft>
              <a:buSzPts val="5200"/>
              <a:buFont typeface="Anton"/>
              <a:buNone/>
              <a:defRPr sz="5200">
                <a:latin typeface="Anton"/>
                <a:ea typeface="Anton"/>
                <a:cs typeface="Anton"/>
                <a:sym typeface="Anton"/>
              </a:defRPr>
            </a:lvl4pPr>
            <a:lvl5pPr lvl="4" algn="ctr" rtl="0">
              <a:spcBef>
                <a:spcPts val="0"/>
              </a:spcBef>
              <a:spcAft>
                <a:spcPts val="0"/>
              </a:spcAft>
              <a:buSzPts val="5200"/>
              <a:buFont typeface="Anton"/>
              <a:buNone/>
              <a:defRPr sz="5200">
                <a:latin typeface="Anton"/>
                <a:ea typeface="Anton"/>
                <a:cs typeface="Anton"/>
                <a:sym typeface="Anton"/>
              </a:defRPr>
            </a:lvl5pPr>
            <a:lvl6pPr lvl="5" algn="ctr" rtl="0">
              <a:spcBef>
                <a:spcPts val="0"/>
              </a:spcBef>
              <a:spcAft>
                <a:spcPts val="0"/>
              </a:spcAft>
              <a:buSzPts val="5200"/>
              <a:buFont typeface="Anton"/>
              <a:buNone/>
              <a:defRPr sz="5200">
                <a:latin typeface="Anton"/>
                <a:ea typeface="Anton"/>
                <a:cs typeface="Anton"/>
                <a:sym typeface="Anton"/>
              </a:defRPr>
            </a:lvl6pPr>
            <a:lvl7pPr lvl="6" algn="ctr" rtl="0">
              <a:spcBef>
                <a:spcPts val="0"/>
              </a:spcBef>
              <a:spcAft>
                <a:spcPts val="0"/>
              </a:spcAft>
              <a:buSzPts val="5200"/>
              <a:buFont typeface="Anton"/>
              <a:buNone/>
              <a:defRPr sz="5200">
                <a:latin typeface="Anton"/>
                <a:ea typeface="Anton"/>
                <a:cs typeface="Anton"/>
                <a:sym typeface="Anton"/>
              </a:defRPr>
            </a:lvl7pPr>
            <a:lvl8pPr lvl="7" algn="ctr" rtl="0">
              <a:spcBef>
                <a:spcPts val="0"/>
              </a:spcBef>
              <a:spcAft>
                <a:spcPts val="0"/>
              </a:spcAft>
              <a:buSzPts val="5200"/>
              <a:buFont typeface="Anton"/>
              <a:buNone/>
              <a:defRPr sz="5200">
                <a:latin typeface="Anton"/>
                <a:ea typeface="Anton"/>
                <a:cs typeface="Anton"/>
                <a:sym typeface="Anton"/>
              </a:defRPr>
            </a:lvl8pPr>
            <a:lvl9pPr lvl="8" algn="ctr" rtl="0">
              <a:spcBef>
                <a:spcPts val="0"/>
              </a:spcBef>
              <a:spcAft>
                <a:spcPts val="0"/>
              </a:spcAft>
              <a:buSzPts val="5200"/>
              <a:buFont typeface="Anton"/>
              <a:buNone/>
              <a:defRPr sz="5200">
                <a:latin typeface="Anton"/>
                <a:ea typeface="Anton"/>
                <a:cs typeface="Anton"/>
                <a:sym typeface="Anton"/>
              </a:defRPr>
            </a:lvl9pPr>
          </a:lstStyle>
          <a:p>
            <a:endParaRPr/>
          </a:p>
        </p:txBody>
      </p:sp>
      <p:sp>
        <p:nvSpPr>
          <p:cNvPr id="133" name="Google Shape;133;p9"/>
          <p:cNvSpPr txBox="1">
            <a:spLocks noGrp="1"/>
          </p:cNvSpPr>
          <p:nvPr>
            <p:ph type="title" idx="3" hasCustomPrompt="1"/>
          </p:nvPr>
        </p:nvSpPr>
        <p:spPr>
          <a:xfrm>
            <a:off x="2086900" y="2969425"/>
            <a:ext cx="1571100" cy="1312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8000"/>
              <a:buFont typeface="Oswald"/>
              <a:buNone/>
              <a:defRPr sz="8000" b="1">
                <a:solidFill>
                  <a:schemeClr val="lt1"/>
                </a:solidFill>
                <a:latin typeface="Oswald"/>
                <a:ea typeface="Oswald"/>
                <a:cs typeface="Oswald"/>
                <a:sym typeface="Oswald"/>
              </a:defRPr>
            </a:lvl1pPr>
            <a:lvl2pPr lvl="1"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2pPr>
            <a:lvl3pPr lvl="2"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3pPr>
            <a:lvl4pPr lvl="3"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4pPr>
            <a:lvl5pPr lvl="4"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5pPr>
            <a:lvl6pPr lvl="5"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6pPr>
            <a:lvl7pPr lvl="6"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7pPr>
            <a:lvl8pPr lvl="7"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8pPr>
            <a:lvl9pPr lvl="8" algn="ctr" rtl="0">
              <a:spcBef>
                <a:spcPts val="0"/>
              </a:spcBef>
              <a:spcAft>
                <a:spcPts val="0"/>
              </a:spcAft>
              <a:buClr>
                <a:schemeClr val="lt1"/>
              </a:buClr>
              <a:buSzPts val="8000"/>
              <a:buFont typeface="Fredoka One"/>
              <a:buNone/>
              <a:defRPr sz="8000">
                <a:solidFill>
                  <a:schemeClr val="lt1"/>
                </a:solidFill>
                <a:latin typeface="Fredoka One"/>
                <a:ea typeface="Fredoka One"/>
                <a:cs typeface="Fredoka One"/>
                <a:sym typeface="Fredoka One"/>
              </a:defRPr>
            </a:lvl9pPr>
          </a:lstStyle>
          <a:p>
            <a:r>
              <a:t>xx%</a:t>
            </a:r>
          </a:p>
        </p:txBody>
      </p:sp>
      <p:sp>
        <p:nvSpPr>
          <p:cNvPr id="134" name="Google Shape;134;p9"/>
          <p:cNvSpPr/>
          <p:nvPr/>
        </p:nvSpPr>
        <p:spPr>
          <a:xfrm>
            <a:off x="8093550" y="3161375"/>
            <a:ext cx="848100" cy="198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rot="-5400000">
            <a:off x="-258147" y="2241070"/>
            <a:ext cx="1032630" cy="516342"/>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rot="5400000">
            <a:off x="1033850" y="-406500"/>
            <a:ext cx="848100" cy="2935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9"/>
          <p:cNvGrpSpPr/>
          <p:nvPr/>
        </p:nvGrpSpPr>
        <p:grpSpPr>
          <a:xfrm rot="-5400000">
            <a:off x="7969788" y="668938"/>
            <a:ext cx="137050" cy="784925"/>
            <a:chOff x="6734550" y="3486475"/>
            <a:chExt cx="137050" cy="784925"/>
          </a:xfrm>
        </p:grpSpPr>
        <p:sp>
          <p:nvSpPr>
            <p:cNvPr id="138" name="Google Shape;138;p9"/>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ONE_COLUMN_TEXT_1">
    <p:spTree>
      <p:nvGrpSpPr>
        <p:cNvPr id="1" name="Shape 185"/>
        <p:cNvGrpSpPr/>
        <p:nvPr/>
      </p:nvGrpSpPr>
      <p:grpSpPr>
        <a:xfrm>
          <a:off x="0" y="0"/>
          <a:ext cx="0" cy="0"/>
          <a:chOff x="0" y="0"/>
          <a:chExt cx="0" cy="0"/>
        </a:xfrm>
      </p:grpSpPr>
      <p:grpSp>
        <p:nvGrpSpPr>
          <p:cNvPr id="186" name="Google Shape;186;p13"/>
          <p:cNvGrpSpPr/>
          <p:nvPr/>
        </p:nvGrpSpPr>
        <p:grpSpPr>
          <a:xfrm>
            <a:off x="1551988" y="1658575"/>
            <a:ext cx="6039850" cy="1801350"/>
            <a:chOff x="1551988" y="1658575"/>
            <a:chExt cx="6039850" cy="1801350"/>
          </a:xfrm>
        </p:grpSpPr>
        <p:grpSp>
          <p:nvGrpSpPr>
            <p:cNvPr id="187" name="Google Shape;187;p13"/>
            <p:cNvGrpSpPr/>
            <p:nvPr/>
          </p:nvGrpSpPr>
          <p:grpSpPr>
            <a:xfrm>
              <a:off x="1551988" y="1658575"/>
              <a:ext cx="866600" cy="0"/>
              <a:chOff x="1546813" y="1658575"/>
              <a:chExt cx="866600" cy="0"/>
            </a:xfrm>
          </p:grpSpPr>
          <p:cxnSp>
            <p:nvCxnSpPr>
              <p:cNvPr id="188" name="Google Shape;188;p13"/>
              <p:cNvCxnSpPr/>
              <p:nvPr/>
            </p:nvCxnSpPr>
            <p:spPr>
              <a:xfrm>
                <a:off x="15468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189" name="Google Shape;189;p13"/>
              <p:cNvCxnSpPr/>
              <p:nvPr/>
            </p:nvCxnSpPr>
            <p:spPr>
              <a:xfrm>
                <a:off x="2260113" y="1658575"/>
                <a:ext cx="153300" cy="0"/>
              </a:xfrm>
              <a:prstGeom prst="straightConnector1">
                <a:avLst/>
              </a:prstGeom>
              <a:noFill/>
              <a:ln w="28575" cap="flat" cmpd="sng">
                <a:solidFill>
                  <a:schemeClr val="lt2"/>
                </a:solidFill>
                <a:prstDash val="solid"/>
                <a:round/>
                <a:headEnd type="none" w="med" len="med"/>
                <a:tailEnd type="none" w="med" len="med"/>
              </a:ln>
            </p:spPr>
          </p:cxnSp>
        </p:grpSp>
        <p:grpSp>
          <p:nvGrpSpPr>
            <p:cNvPr id="190" name="Google Shape;190;p13"/>
            <p:cNvGrpSpPr/>
            <p:nvPr/>
          </p:nvGrpSpPr>
          <p:grpSpPr>
            <a:xfrm>
              <a:off x="4138613" y="1658575"/>
              <a:ext cx="866600" cy="0"/>
              <a:chOff x="4138613" y="1658575"/>
              <a:chExt cx="866600" cy="0"/>
            </a:xfrm>
          </p:grpSpPr>
          <p:cxnSp>
            <p:nvCxnSpPr>
              <p:cNvPr id="191" name="Google Shape;191;p13"/>
              <p:cNvCxnSpPr/>
              <p:nvPr/>
            </p:nvCxnSpPr>
            <p:spPr>
              <a:xfrm>
                <a:off x="41386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192" name="Google Shape;192;p13"/>
              <p:cNvCxnSpPr/>
              <p:nvPr/>
            </p:nvCxnSpPr>
            <p:spPr>
              <a:xfrm>
                <a:off x="4851913" y="1658575"/>
                <a:ext cx="153300" cy="0"/>
              </a:xfrm>
              <a:prstGeom prst="straightConnector1">
                <a:avLst/>
              </a:prstGeom>
              <a:noFill/>
              <a:ln w="28575" cap="flat" cmpd="sng">
                <a:solidFill>
                  <a:schemeClr val="lt2"/>
                </a:solidFill>
                <a:prstDash val="solid"/>
                <a:round/>
                <a:headEnd type="none" w="med" len="med"/>
                <a:tailEnd type="none" w="med" len="med"/>
              </a:ln>
            </p:spPr>
          </p:cxnSp>
        </p:grpSp>
        <p:grpSp>
          <p:nvGrpSpPr>
            <p:cNvPr id="193" name="Google Shape;193;p13"/>
            <p:cNvGrpSpPr/>
            <p:nvPr/>
          </p:nvGrpSpPr>
          <p:grpSpPr>
            <a:xfrm>
              <a:off x="6725238" y="1658575"/>
              <a:ext cx="866600" cy="0"/>
              <a:chOff x="6730413" y="1658575"/>
              <a:chExt cx="866600" cy="0"/>
            </a:xfrm>
          </p:grpSpPr>
          <p:cxnSp>
            <p:nvCxnSpPr>
              <p:cNvPr id="194" name="Google Shape;194;p13"/>
              <p:cNvCxnSpPr/>
              <p:nvPr/>
            </p:nvCxnSpPr>
            <p:spPr>
              <a:xfrm>
                <a:off x="67304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195" name="Google Shape;195;p13"/>
              <p:cNvCxnSpPr/>
              <p:nvPr/>
            </p:nvCxnSpPr>
            <p:spPr>
              <a:xfrm>
                <a:off x="7443713" y="1658575"/>
                <a:ext cx="153300" cy="0"/>
              </a:xfrm>
              <a:prstGeom prst="straightConnector1">
                <a:avLst/>
              </a:prstGeom>
              <a:noFill/>
              <a:ln w="28575" cap="flat" cmpd="sng">
                <a:solidFill>
                  <a:schemeClr val="lt2"/>
                </a:solidFill>
                <a:prstDash val="solid"/>
                <a:round/>
                <a:headEnd type="none" w="med" len="med"/>
                <a:tailEnd type="none" w="med" len="med"/>
              </a:ln>
            </p:spPr>
          </p:cxnSp>
        </p:grpSp>
        <p:grpSp>
          <p:nvGrpSpPr>
            <p:cNvPr id="196" name="Google Shape;196;p13"/>
            <p:cNvGrpSpPr/>
            <p:nvPr/>
          </p:nvGrpSpPr>
          <p:grpSpPr>
            <a:xfrm>
              <a:off x="1551988" y="3459925"/>
              <a:ext cx="866600" cy="0"/>
              <a:chOff x="1546813" y="1658575"/>
              <a:chExt cx="866600" cy="0"/>
            </a:xfrm>
          </p:grpSpPr>
          <p:cxnSp>
            <p:nvCxnSpPr>
              <p:cNvPr id="197" name="Google Shape;197;p13"/>
              <p:cNvCxnSpPr/>
              <p:nvPr/>
            </p:nvCxnSpPr>
            <p:spPr>
              <a:xfrm>
                <a:off x="15468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198" name="Google Shape;198;p13"/>
              <p:cNvCxnSpPr/>
              <p:nvPr/>
            </p:nvCxnSpPr>
            <p:spPr>
              <a:xfrm>
                <a:off x="2260113" y="1658575"/>
                <a:ext cx="153300" cy="0"/>
              </a:xfrm>
              <a:prstGeom prst="straightConnector1">
                <a:avLst/>
              </a:prstGeom>
              <a:noFill/>
              <a:ln w="28575" cap="flat" cmpd="sng">
                <a:solidFill>
                  <a:schemeClr val="lt2"/>
                </a:solidFill>
                <a:prstDash val="solid"/>
                <a:round/>
                <a:headEnd type="none" w="med" len="med"/>
                <a:tailEnd type="none" w="med" len="med"/>
              </a:ln>
            </p:spPr>
          </p:cxnSp>
        </p:grpSp>
        <p:grpSp>
          <p:nvGrpSpPr>
            <p:cNvPr id="199" name="Google Shape;199;p13"/>
            <p:cNvGrpSpPr/>
            <p:nvPr/>
          </p:nvGrpSpPr>
          <p:grpSpPr>
            <a:xfrm>
              <a:off x="4138613" y="3459925"/>
              <a:ext cx="866600" cy="0"/>
              <a:chOff x="4138613" y="1658575"/>
              <a:chExt cx="866600" cy="0"/>
            </a:xfrm>
          </p:grpSpPr>
          <p:cxnSp>
            <p:nvCxnSpPr>
              <p:cNvPr id="200" name="Google Shape;200;p13"/>
              <p:cNvCxnSpPr/>
              <p:nvPr/>
            </p:nvCxnSpPr>
            <p:spPr>
              <a:xfrm>
                <a:off x="41386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201" name="Google Shape;201;p13"/>
              <p:cNvCxnSpPr/>
              <p:nvPr/>
            </p:nvCxnSpPr>
            <p:spPr>
              <a:xfrm>
                <a:off x="4851913" y="1658575"/>
                <a:ext cx="153300" cy="0"/>
              </a:xfrm>
              <a:prstGeom prst="straightConnector1">
                <a:avLst/>
              </a:prstGeom>
              <a:noFill/>
              <a:ln w="28575" cap="flat" cmpd="sng">
                <a:solidFill>
                  <a:schemeClr val="lt2"/>
                </a:solidFill>
                <a:prstDash val="solid"/>
                <a:round/>
                <a:headEnd type="none" w="med" len="med"/>
                <a:tailEnd type="none" w="med" len="med"/>
              </a:ln>
            </p:spPr>
          </p:cxnSp>
        </p:grpSp>
        <p:grpSp>
          <p:nvGrpSpPr>
            <p:cNvPr id="202" name="Google Shape;202;p13"/>
            <p:cNvGrpSpPr/>
            <p:nvPr/>
          </p:nvGrpSpPr>
          <p:grpSpPr>
            <a:xfrm>
              <a:off x="6725238" y="3459925"/>
              <a:ext cx="866600" cy="0"/>
              <a:chOff x="6730413" y="1658575"/>
              <a:chExt cx="866600" cy="0"/>
            </a:xfrm>
          </p:grpSpPr>
          <p:cxnSp>
            <p:nvCxnSpPr>
              <p:cNvPr id="203" name="Google Shape;203;p13"/>
              <p:cNvCxnSpPr/>
              <p:nvPr/>
            </p:nvCxnSpPr>
            <p:spPr>
              <a:xfrm>
                <a:off x="6730413" y="1658575"/>
                <a:ext cx="153300" cy="0"/>
              </a:xfrm>
              <a:prstGeom prst="straightConnector1">
                <a:avLst/>
              </a:prstGeom>
              <a:noFill/>
              <a:ln w="28575" cap="flat" cmpd="sng">
                <a:solidFill>
                  <a:schemeClr val="lt2"/>
                </a:solidFill>
                <a:prstDash val="solid"/>
                <a:round/>
                <a:headEnd type="none" w="med" len="med"/>
                <a:tailEnd type="none" w="med" len="med"/>
              </a:ln>
            </p:spPr>
          </p:cxnSp>
          <p:cxnSp>
            <p:nvCxnSpPr>
              <p:cNvPr id="204" name="Google Shape;204;p13"/>
              <p:cNvCxnSpPr/>
              <p:nvPr/>
            </p:nvCxnSpPr>
            <p:spPr>
              <a:xfrm>
                <a:off x="7443713" y="1658575"/>
                <a:ext cx="153300" cy="0"/>
              </a:xfrm>
              <a:prstGeom prst="straightConnector1">
                <a:avLst/>
              </a:prstGeom>
              <a:noFill/>
              <a:ln w="28575" cap="flat" cmpd="sng">
                <a:solidFill>
                  <a:schemeClr val="lt2"/>
                </a:solidFill>
                <a:prstDash val="solid"/>
                <a:round/>
                <a:headEnd type="none" w="med" len="med"/>
                <a:tailEnd type="none" w="med" len="med"/>
              </a:ln>
            </p:spPr>
          </p:cxnSp>
        </p:grpSp>
      </p:grpSp>
      <p:sp>
        <p:nvSpPr>
          <p:cNvPr id="205" name="Google Shape;205;p13"/>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Font typeface="Anton"/>
              <a:buNone/>
              <a:defRPr sz="2500">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sp>
        <p:nvSpPr>
          <p:cNvPr id="206" name="Google Shape;206;p13"/>
          <p:cNvSpPr txBox="1">
            <a:spLocks noGrp="1"/>
          </p:cNvSpPr>
          <p:nvPr>
            <p:ph type="title" idx="2" hasCustomPrompt="1"/>
          </p:nvPr>
        </p:nvSpPr>
        <p:spPr>
          <a:xfrm>
            <a:off x="1502588" y="1384675"/>
            <a:ext cx="9654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1pPr>
            <a:lvl2pPr lvl="1"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2pPr>
            <a:lvl3pPr lvl="2"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3pPr>
            <a:lvl4pPr lvl="3"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4pPr>
            <a:lvl5pPr lvl="4"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5pPr>
            <a:lvl6pPr lvl="5"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6pPr>
            <a:lvl7pPr lvl="6"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7pPr>
            <a:lvl8pPr lvl="7"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8pPr>
            <a:lvl9pPr lvl="8"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9pPr>
          </a:lstStyle>
          <a:p>
            <a:r>
              <a:t>xx%</a:t>
            </a:r>
          </a:p>
        </p:txBody>
      </p:sp>
      <p:sp>
        <p:nvSpPr>
          <p:cNvPr id="207" name="Google Shape;207;p13"/>
          <p:cNvSpPr txBox="1">
            <a:spLocks noGrp="1"/>
          </p:cNvSpPr>
          <p:nvPr>
            <p:ph type="title" idx="3"/>
          </p:nvPr>
        </p:nvSpPr>
        <p:spPr>
          <a:xfrm>
            <a:off x="713138" y="1861900"/>
            <a:ext cx="2544300" cy="3534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Font typeface="Muli"/>
              <a:buNone/>
              <a:defRPr sz="1600">
                <a:latin typeface="Muli"/>
                <a:ea typeface="Muli"/>
                <a:cs typeface="Muli"/>
                <a:sym typeface="Muli"/>
              </a:defRPr>
            </a:lvl1pPr>
            <a:lvl2pPr lvl="1" algn="ctr">
              <a:spcBef>
                <a:spcPts val="0"/>
              </a:spcBef>
              <a:spcAft>
                <a:spcPts val="0"/>
              </a:spcAft>
              <a:buSzPts val="2800"/>
              <a:buFont typeface="Muli"/>
              <a:buNone/>
              <a:defRPr>
                <a:latin typeface="Muli"/>
                <a:ea typeface="Muli"/>
                <a:cs typeface="Muli"/>
                <a:sym typeface="Muli"/>
              </a:defRPr>
            </a:lvl2pPr>
            <a:lvl3pPr lvl="2" algn="ctr">
              <a:spcBef>
                <a:spcPts val="0"/>
              </a:spcBef>
              <a:spcAft>
                <a:spcPts val="0"/>
              </a:spcAft>
              <a:buSzPts val="2800"/>
              <a:buFont typeface="Muli"/>
              <a:buNone/>
              <a:defRPr>
                <a:latin typeface="Muli"/>
                <a:ea typeface="Muli"/>
                <a:cs typeface="Muli"/>
                <a:sym typeface="Muli"/>
              </a:defRPr>
            </a:lvl3pPr>
            <a:lvl4pPr lvl="3" algn="ctr">
              <a:spcBef>
                <a:spcPts val="0"/>
              </a:spcBef>
              <a:spcAft>
                <a:spcPts val="0"/>
              </a:spcAft>
              <a:buSzPts val="2800"/>
              <a:buFont typeface="Muli"/>
              <a:buNone/>
              <a:defRPr>
                <a:latin typeface="Muli"/>
                <a:ea typeface="Muli"/>
                <a:cs typeface="Muli"/>
                <a:sym typeface="Muli"/>
              </a:defRPr>
            </a:lvl4pPr>
            <a:lvl5pPr lvl="4" algn="ctr">
              <a:spcBef>
                <a:spcPts val="0"/>
              </a:spcBef>
              <a:spcAft>
                <a:spcPts val="0"/>
              </a:spcAft>
              <a:buSzPts val="2800"/>
              <a:buFont typeface="Muli"/>
              <a:buNone/>
              <a:defRPr>
                <a:latin typeface="Muli"/>
                <a:ea typeface="Muli"/>
                <a:cs typeface="Muli"/>
                <a:sym typeface="Muli"/>
              </a:defRPr>
            </a:lvl5pPr>
            <a:lvl6pPr lvl="5" algn="ctr">
              <a:spcBef>
                <a:spcPts val="0"/>
              </a:spcBef>
              <a:spcAft>
                <a:spcPts val="0"/>
              </a:spcAft>
              <a:buSzPts val="2800"/>
              <a:buFont typeface="Muli"/>
              <a:buNone/>
              <a:defRPr>
                <a:latin typeface="Muli"/>
                <a:ea typeface="Muli"/>
                <a:cs typeface="Muli"/>
                <a:sym typeface="Muli"/>
              </a:defRPr>
            </a:lvl6pPr>
            <a:lvl7pPr lvl="6" algn="ctr">
              <a:spcBef>
                <a:spcPts val="0"/>
              </a:spcBef>
              <a:spcAft>
                <a:spcPts val="0"/>
              </a:spcAft>
              <a:buSzPts val="2800"/>
              <a:buFont typeface="Muli"/>
              <a:buNone/>
              <a:defRPr>
                <a:latin typeface="Muli"/>
                <a:ea typeface="Muli"/>
                <a:cs typeface="Muli"/>
                <a:sym typeface="Muli"/>
              </a:defRPr>
            </a:lvl7pPr>
            <a:lvl8pPr lvl="7" algn="ctr">
              <a:spcBef>
                <a:spcPts val="0"/>
              </a:spcBef>
              <a:spcAft>
                <a:spcPts val="0"/>
              </a:spcAft>
              <a:buSzPts val="2800"/>
              <a:buFont typeface="Muli"/>
              <a:buNone/>
              <a:defRPr>
                <a:latin typeface="Muli"/>
                <a:ea typeface="Muli"/>
                <a:cs typeface="Muli"/>
                <a:sym typeface="Muli"/>
              </a:defRPr>
            </a:lvl8pPr>
            <a:lvl9pPr lvl="8" algn="ctr">
              <a:spcBef>
                <a:spcPts val="0"/>
              </a:spcBef>
              <a:spcAft>
                <a:spcPts val="0"/>
              </a:spcAft>
              <a:buSzPts val="2800"/>
              <a:buFont typeface="Muli"/>
              <a:buNone/>
              <a:defRPr>
                <a:latin typeface="Muli"/>
                <a:ea typeface="Muli"/>
                <a:cs typeface="Muli"/>
                <a:sym typeface="Muli"/>
              </a:defRPr>
            </a:lvl9pPr>
          </a:lstStyle>
          <a:p>
            <a:endParaRPr/>
          </a:p>
        </p:txBody>
      </p:sp>
      <p:sp>
        <p:nvSpPr>
          <p:cNvPr id="208" name="Google Shape;208;p13"/>
          <p:cNvSpPr txBox="1">
            <a:spLocks noGrp="1"/>
          </p:cNvSpPr>
          <p:nvPr>
            <p:ph type="title" idx="4"/>
          </p:nvPr>
        </p:nvSpPr>
        <p:spPr>
          <a:xfrm>
            <a:off x="713138" y="2200775"/>
            <a:ext cx="2544300" cy="59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209" name="Google Shape;209;p13"/>
          <p:cNvSpPr txBox="1">
            <a:spLocks noGrp="1"/>
          </p:cNvSpPr>
          <p:nvPr>
            <p:ph type="title" idx="5" hasCustomPrompt="1"/>
          </p:nvPr>
        </p:nvSpPr>
        <p:spPr>
          <a:xfrm>
            <a:off x="4089213" y="1384675"/>
            <a:ext cx="9654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1pPr>
            <a:lvl2pPr lvl="1"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2pPr>
            <a:lvl3pPr lvl="2"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3pPr>
            <a:lvl4pPr lvl="3"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4pPr>
            <a:lvl5pPr lvl="4"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5pPr>
            <a:lvl6pPr lvl="5"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6pPr>
            <a:lvl7pPr lvl="6"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7pPr>
            <a:lvl8pPr lvl="7"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8pPr>
            <a:lvl9pPr lvl="8"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9pPr>
          </a:lstStyle>
          <a:p>
            <a:r>
              <a:t>xx%</a:t>
            </a:r>
          </a:p>
        </p:txBody>
      </p:sp>
      <p:sp>
        <p:nvSpPr>
          <p:cNvPr id="210" name="Google Shape;210;p13"/>
          <p:cNvSpPr txBox="1">
            <a:spLocks noGrp="1"/>
          </p:cNvSpPr>
          <p:nvPr>
            <p:ph type="title" idx="6"/>
          </p:nvPr>
        </p:nvSpPr>
        <p:spPr>
          <a:xfrm>
            <a:off x="3299763" y="1861900"/>
            <a:ext cx="25443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211" name="Google Shape;211;p13"/>
          <p:cNvSpPr txBox="1">
            <a:spLocks noGrp="1"/>
          </p:cNvSpPr>
          <p:nvPr>
            <p:ph type="title" idx="7"/>
          </p:nvPr>
        </p:nvSpPr>
        <p:spPr>
          <a:xfrm>
            <a:off x="3299763" y="2200775"/>
            <a:ext cx="2544300" cy="59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212" name="Google Shape;212;p13"/>
          <p:cNvSpPr txBox="1">
            <a:spLocks noGrp="1"/>
          </p:cNvSpPr>
          <p:nvPr>
            <p:ph type="title" idx="8" hasCustomPrompt="1"/>
          </p:nvPr>
        </p:nvSpPr>
        <p:spPr>
          <a:xfrm>
            <a:off x="6675838" y="1384675"/>
            <a:ext cx="9654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1pPr>
            <a:lvl2pPr lvl="1"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2pPr>
            <a:lvl3pPr lvl="2"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3pPr>
            <a:lvl4pPr lvl="3"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4pPr>
            <a:lvl5pPr lvl="4"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5pPr>
            <a:lvl6pPr lvl="5"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6pPr>
            <a:lvl7pPr lvl="6"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7pPr>
            <a:lvl8pPr lvl="7"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8pPr>
            <a:lvl9pPr lvl="8"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9pPr>
          </a:lstStyle>
          <a:p>
            <a:r>
              <a:t>xx%</a:t>
            </a:r>
          </a:p>
        </p:txBody>
      </p:sp>
      <p:sp>
        <p:nvSpPr>
          <p:cNvPr id="213" name="Google Shape;213;p13"/>
          <p:cNvSpPr txBox="1">
            <a:spLocks noGrp="1"/>
          </p:cNvSpPr>
          <p:nvPr>
            <p:ph type="title" idx="9"/>
          </p:nvPr>
        </p:nvSpPr>
        <p:spPr>
          <a:xfrm>
            <a:off x="5886388" y="1861900"/>
            <a:ext cx="25443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214" name="Google Shape;214;p13"/>
          <p:cNvSpPr txBox="1">
            <a:spLocks noGrp="1"/>
          </p:cNvSpPr>
          <p:nvPr>
            <p:ph type="title" idx="13"/>
          </p:nvPr>
        </p:nvSpPr>
        <p:spPr>
          <a:xfrm>
            <a:off x="5886388" y="2200775"/>
            <a:ext cx="2544300" cy="59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215" name="Google Shape;215;p13"/>
          <p:cNvSpPr txBox="1">
            <a:spLocks noGrp="1"/>
          </p:cNvSpPr>
          <p:nvPr>
            <p:ph type="title" idx="14" hasCustomPrompt="1"/>
          </p:nvPr>
        </p:nvSpPr>
        <p:spPr>
          <a:xfrm>
            <a:off x="1502588" y="3186025"/>
            <a:ext cx="9654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1pPr>
            <a:lvl2pPr lvl="1"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2pPr>
            <a:lvl3pPr lvl="2"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3pPr>
            <a:lvl4pPr lvl="3"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4pPr>
            <a:lvl5pPr lvl="4"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5pPr>
            <a:lvl6pPr lvl="5"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6pPr>
            <a:lvl7pPr lvl="6"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7pPr>
            <a:lvl8pPr lvl="7"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8pPr>
            <a:lvl9pPr lvl="8"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9pPr>
          </a:lstStyle>
          <a:p>
            <a:r>
              <a:t>xx%</a:t>
            </a:r>
          </a:p>
        </p:txBody>
      </p:sp>
      <p:sp>
        <p:nvSpPr>
          <p:cNvPr id="216" name="Google Shape;216;p13"/>
          <p:cNvSpPr txBox="1">
            <a:spLocks noGrp="1"/>
          </p:cNvSpPr>
          <p:nvPr>
            <p:ph type="title" idx="15"/>
          </p:nvPr>
        </p:nvSpPr>
        <p:spPr>
          <a:xfrm>
            <a:off x="713138" y="3663250"/>
            <a:ext cx="25443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217" name="Google Shape;217;p13"/>
          <p:cNvSpPr txBox="1">
            <a:spLocks noGrp="1"/>
          </p:cNvSpPr>
          <p:nvPr>
            <p:ph type="title" idx="16"/>
          </p:nvPr>
        </p:nvSpPr>
        <p:spPr>
          <a:xfrm>
            <a:off x="713138" y="4002125"/>
            <a:ext cx="2544300" cy="59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218" name="Google Shape;218;p13"/>
          <p:cNvSpPr txBox="1">
            <a:spLocks noGrp="1"/>
          </p:cNvSpPr>
          <p:nvPr>
            <p:ph type="title" idx="17" hasCustomPrompt="1"/>
          </p:nvPr>
        </p:nvSpPr>
        <p:spPr>
          <a:xfrm>
            <a:off x="4089213" y="3186025"/>
            <a:ext cx="9654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1pPr>
            <a:lvl2pPr lvl="1"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2pPr>
            <a:lvl3pPr lvl="2"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3pPr>
            <a:lvl4pPr lvl="3"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4pPr>
            <a:lvl5pPr lvl="4"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5pPr>
            <a:lvl6pPr lvl="5"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6pPr>
            <a:lvl7pPr lvl="6"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7pPr>
            <a:lvl8pPr lvl="7"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8pPr>
            <a:lvl9pPr lvl="8"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9pPr>
          </a:lstStyle>
          <a:p>
            <a:r>
              <a:t>xx%</a:t>
            </a:r>
          </a:p>
        </p:txBody>
      </p:sp>
      <p:sp>
        <p:nvSpPr>
          <p:cNvPr id="219" name="Google Shape;219;p13"/>
          <p:cNvSpPr txBox="1">
            <a:spLocks noGrp="1"/>
          </p:cNvSpPr>
          <p:nvPr>
            <p:ph type="title" idx="18"/>
          </p:nvPr>
        </p:nvSpPr>
        <p:spPr>
          <a:xfrm>
            <a:off x="3299763" y="3663250"/>
            <a:ext cx="25443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220" name="Google Shape;220;p13"/>
          <p:cNvSpPr txBox="1">
            <a:spLocks noGrp="1"/>
          </p:cNvSpPr>
          <p:nvPr>
            <p:ph type="title" idx="19"/>
          </p:nvPr>
        </p:nvSpPr>
        <p:spPr>
          <a:xfrm>
            <a:off x="3299763" y="4002125"/>
            <a:ext cx="2544300" cy="59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221" name="Google Shape;221;p13"/>
          <p:cNvSpPr txBox="1">
            <a:spLocks noGrp="1"/>
          </p:cNvSpPr>
          <p:nvPr>
            <p:ph type="title" idx="20" hasCustomPrompt="1"/>
          </p:nvPr>
        </p:nvSpPr>
        <p:spPr>
          <a:xfrm>
            <a:off x="6675838" y="3186025"/>
            <a:ext cx="965400" cy="54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1pPr>
            <a:lvl2pPr lvl="1"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2pPr>
            <a:lvl3pPr lvl="2"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3pPr>
            <a:lvl4pPr lvl="3"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4pPr>
            <a:lvl5pPr lvl="4"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5pPr>
            <a:lvl6pPr lvl="5"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6pPr>
            <a:lvl7pPr lvl="6"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7pPr>
            <a:lvl8pPr lvl="7"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8pPr>
            <a:lvl9pPr lvl="8" algn="ctr" rtl="0">
              <a:spcBef>
                <a:spcPts val="0"/>
              </a:spcBef>
              <a:spcAft>
                <a:spcPts val="0"/>
              </a:spcAft>
              <a:buClr>
                <a:schemeClr val="accent1"/>
              </a:buClr>
              <a:buSzPts val="2200"/>
              <a:buFont typeface="Anton"/>
              <a:buNone/>
              <a:defRPr sz="2200">
                <a:solidFill>
                  <a:schemeClr val="accent1"/>
                </a:solidFill>
                <a:latin typeface="Anton"/>
                <a:ea typeface="Anton"/>
                <a:cs typeface="Anton"/>
                <a:sym typeface="Anton"/>
              </a:defRPr>
            </a:lvl9pPr>
          </a:lstStyle>
          <a:p>
            <a:r>
              <a:t>xx%</a:t>
            </a:r>
          </a:p>
        </p:txBody>
      </p:sp>
      <p:sp>
        <p:nvSpPr>
          <p:cNvPr id="222" name="Google Shape;222;p13"/>
          <p:cNvSpPr txBox="1">
            <a:spLocks noGrp="1"/>
          </p:cNvSpPr>
          <p:nvPr>
            <p:ph type="title" idx="21"/>
          </p:nvPr>
        </p:nvSpPr>
        <p:spPr>
          <a:xfrm>
            <a:off x="5886388" y="3663250"/>
            <a:ext cx="2544300" cy="35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Muli"/>
              <a:buNone/>
              <a:defRPr sz="1600">
                <a:latin typeface="Muli"/>
                <a:ea typeface="Muli"/>
                <a:cs typeface="Muli"/>
                <a:sym typeface="Muli"/>
              </a:defRPr>
            </a:lvl1pPr>
            <a:lvl2pPr lvl="1" algn="ctr" rtl="0">
              <a:spcBef>
                <a:spcPts val="0"/>
              </a:spcBef>
              <a:spcAft>
                <a:spcPts val="0"/>
              </a:spcAft>
              <a:buSzPts val="2800"/>
              <a:buFont typeface="Muli"/>
              <a:buNone/>
              <a:defRPr>
                <a:latin typeface="Muli"/>
                <a:ea typeface="Muli"/>
                <a:cs typeface="Muli"/>
                <a:sym typeface="Muli"/>
              </a:defRPr>
            </a:lvl2pPr>
            <a:lvl3pPr lvl="2" algn="ctr" rtl="0">
              <a:spcBef>
                <a:spcPts val="0"/>
              </a:spcBef>
              <a:spcAft>
                <a:spcPts val="0"/>
              </a:spcAft>
              <a:buSzPts val="2800"/>
              <a:buFont typeface="Muli"/>
              <a:buNone/>
              <a:defRPr>
                <a:latin typeface="Muli"/>
                <a:ea typeface="Muli"/>
                <a:cs typeface="Muli"/>
                <a:sym typeface="Muli"/>
              </a:defRPr>
            </a:lvl3pPr>
            <a:lvl4pPr lvl="3" algn="ctr" rtl="0">
              <a:spcBef>
                <a:spcPts val="0"/>
              </a:spcBef>
              <a:spcAft>
                <a:spcPts val="0"/>
              </a:spcAft>
              <a:buSzPts val="2800"/>
              <a:buFont typeface="Muli"/>
              <a:buNone/>
              <a:defRPr>
                <a:latin typeface="Muli"/>
                <a:ea typeface="Muli"/>
                <a:cs typeface="Muli"/>
                <a:sym typeface="Muli"/>
              </a:defRPr>
            </a:lvl4pPr>
            <a:lvl5pPr lvl="4" algn="ctr" rtl="0">
              <a:spcBef>
                <a:spcPts val="0"/>
              </a:spcBef>
              <a:spcAft>
                <a:spcPts val="0"/>
              </a:spcAft>
              <a:buSzPts val="2800"/>
              <a:buFont typeface="Muli"/>
              <a:buNone/>
              <a:defRPr>
                <a:latin typeface="Muli"/>
                <a:ea typeface="Muli"/>
                <a:cs typeface="Muli"/>
                <a:sym typeface="Muli"/>
              </a:defRPr>
            </a:lvl5pPr>
            <a:lvl6pPr lvl="5" algn="ctr" rtl="0">
              <a:spcBef>
                <a:spcPts val="0"/>
              </a:spcBef>
              <a:spcAft>
                <a:spcPts val="0"/>
              </a:spcAft>
              <a:buSzPts val="2800"/>
              <a:buFont typeface="Muli"/>
              <a:buNone/>
              <a:defRPr>
                <a:latin typeface="Muli"/>
                <a:ea typeface="Muli"/>
                <a:cs typeface="Muli"/>
                <a:sym typeface="Muli"/>
              </a:defRPr>
            </a:lvl6pPr>
            <a:lvl7pPr lvl="6" algn="ctr" rtl="0">
              <a:spcBef>
                <a:spcPts val="0"/>
              </a:spcBef>
              <a:spcAft>
                <a:spcPts val="0"/>
              </a:spcAft>
              <a:buSzPts val="2800"/>
              <a:buFont typeface="Muli"/>
              <a:buNone/>
              <a:defRPr>
                <a:latin typeface="Muli"/>
                <a:ea typeface="Muli"/>
                <a:cs typeface="Muli"/>
                <a:sym typeface="Muli"/>
              </a:defRPr>
            </a:lvl7pPr>
            <a:lvl8pPr lvl="7" algn="ctr" rtl="0">
              <a:spcBef>
                <a:spcPts val="0"/>
              </a:spcBef>
              <a:spcAft>
                <a:spcPts val="0"/>
              </a:spcAft>
              <a:buSzPts val="2800"/>
              <a:buFont typeface="Muli"/>
              <a:buNone/>
              <a:defRPr>
                <a:latin typeface="Muli"/>
                <a:ea typeface="Muli"/>
                <a:cs typeface="Muli"/>
                <a:sym typeface="Muli"/>
              </a:defRPr>
            </a:lvl8pPr>
            <a:lvl9pPr lvl="8" algn="ctr" rtl="0">
              <a:spcBef>
                <a:spcPts val="0"/>
              </a:spcBef>
              <a:spcAft>
                <a:spcPts val="0"/>
              </a:spcAft>
              <a:buSzPts val="2800"/>
              <a:buFont typeface="Muli"/>
              <a:buNone/>
              <a:defRPr>
                <a:latin typeface="Muli"/>
                <a:ea typeface="Muli"/>
                <a:cs typeface="Muli"/>
                <a:sym typeface="Muli"/>
              </a:defRPr>
            </a:lvl9pPr>
          </a:lstStyle>
          <a:p>
            <a:endParaRPr/>
          </a:p>
        </p:txBody>
      </p:sp>
      <p:sp>
        <p:nvSpPr>
          <p:cNvPr id="223" name="Google Shape;223;p13"/>
          <p:cNvSpPr txBox="1">
            <a:spLocks noGrp="1"/>
          </p:cNvSpPr>
          <p:nvPr>
            <p:ph type="title" idx="22"/>
          </p:nvPr>
        </p:nvSpPr>
        <p:spPr>
          <a:xfrm>
            <a:off x="5886388" y="4002125"/>
            <a:ext cx="2544300" cy="597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224" name="Google Shape;224;p13"/>
          <p:cNvSpPr/>
          <p:nvPr/>
        </p:nvSpPr>
        <p:spPr>
          <a:xfrm rot="5400000">
            <a:off x="8062115" y="4365389"/>
            <a:ext cx="1483522"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a:off x="-74" y="0"/>
            <a:ext cx="9144000" cy="12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rot="5400000">
            <a:off x="-392142" y="662668"/>
            <a:ext cx="1481335"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rot="5400000">
            <a:off x="287564" y="1529112"/>
            <a:ext cx="121948" cy="98874"/>
          </a:xfrm>
          <a:custGeom>
            <a:avLst/>
            <a:gdLst/>
            <a:ahLst/>
            <a:cxnLst/>
            <a:rect l="l" t="t" r="r" b="b"/>
            <a:pathLst>
              <a:path w="7354" h="1214" extrusionOk="0">
                <a:moveTo>
                  <a:pt x="0" y="0"/>
                </a:moveTo>
                <a:lnTo>
                  <a:pt x="0" y="1213"/>
                </a:lnTo>
                <a:lnTo>
                  <a:pt x="7354" y="1213"/>
                </a:lnTo>
                <a:lnTo>
                  <a:pt x="7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13"/>
          <p:cNvGrpSpPr/>
          <p:nvPr/>
        </p:nvGrpSpPr>
        <p:grpSpPr>
          <a:xfrm>
            <a:off x="8735350" y="0"/>
            <a:ext cx="137050" cy="784925"/>
            <a:chOff x="6734550" y="3486475"/>
            <a:chExt cx="137050" cy="784925"/>
          </a:xfrm>
        </p:grpSpPr>
        <p:sp>
          <p:nvSpPr>
            <p:cNvPr id="229" name="Google Shape;229;p13"/>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4">
  <p:cSld name="TITLE_AND_TWO_COLUMNS_1_1">
    <p:spTree>
      <p:nvGrpSpPr>
        <p:cNvPr id="1" name="Shape 380"/>
        <p:cNvGrpSpPr/>
        <p:nvPr/>
      </p:nvGrpSpPr>
      <p:grpSpPr>
        <a:xfrm>
          <a:off x="0" y="0"/>
          <a:ext cx="0" cy="0"/>
          <a:chOff x="0" y="0"/>
          <a:chExt cx="0" cy="0"/>
        </a:xfrm>
      </p:grpSpPr>
      <p:sp>
        <p:nvSpPr>
          <p:cNvPr id="381" name="Google Shape;381;p22"/>
          <p:cNvSpPr/>
          <p:nvPr/>
        </p:nvSpPr>
        <p:spPr>
          <a:xfrm>
            <a:off x="0" y="0"/>
            <a:ext cx="8430900" cy="459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2"/>
          <p:cNvSpPr/>
          <p:nvPr/>
        </p:nvSpPr>
        <p:spPr>
          <a:xfrm>
            <a:off x="4572000" y="2028000"/>
            <a:ext cx="4572000" cy="45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2"/>
          <p:cNvSpPr txBox="1">
            <a:spLocks noGrp="1"/>
          </p:cNvSpPr>
          <p:nvPr>
            <p:ph type="title"/>
          </p:nvPr>
        </p:nvSpPr>
        <p:spPr>
          <a:xfrm>
            <a:off x="4829175" y="2028000"/>
            <a:ext cx="3381600" cy="49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Font typeface="Anton"/>
              <a:buNone/>
              <a:defRPr sz="2500">
                <a:solidFill>
                  <a:schemeClr val="lt1"/>
                </a:solidFill>
                <a:latin typeface="Anton"/>
                <a:ea typeface="Anton"/>
                <a:cs typeface="Anton"/>
                <a:sym typeface="Anton"/>
              </a:defRPr>
            </a:lvl1pPr>
            <a:lvl2pPr lvl="1" rtl="0">
              <a:spcBef>
                <a:spcPts val="0"/>
              </a:spcBef>
              <a:spcAft>
                <a:spcPts val="0"/>
              </a:spcAft>
              <a:buSzPts val="2000"/>
              <a:buFont typeface="Fredoka One"/>
              <a:buNone/>
              <a:defRPr sz="2000">
                <a:latin typeface="Fredoka One"/>
                <a:ea typeface="Fredoka One"/>
                <a:cs typeface="Fredoka One"/>
                <a:sym typeface="Fredoka One"/>
              </a:defRPr>
            </a:lvl2pPr>
            <a:lvl3pPr lvl="2" rtl="0">
              <a:spcBef>
                <a:spcPts val="0"/>
              </a:spcBef>
              <a:spcAft>
                <a:spcPts val="0"/>
              </a:spcAft>
              <a:buSzPts val="2000"/>
              <a:buFont typeface="Fredoka One"/>
              <a:buNone/>
              <a:defRPr sz="2000">
                <a:latin typeface="Fredoka One"/>
                <a:ea typeface="Fredoka One"/>
                <a:cs typeface="Fredoka One"/>
                <a:sym typeface="Fredoka One"/>
              </a:defRPr>
            </a:lvl3pPr>
            <a:lvl4pPr lvl="3" rtl="0">
              <a:spcBef>
                <a:spcPts val="0"/>
              </a:spcBef>
              <a:spcAft>
                <a:spcPts val="0"/>
              </a:spcAft>
              <a:buSzPts val="2000"/>
              <a:buFont typeface="Fredoka One"/>
              <a:buNone/>
              <a:defRPr sz="2000">
                <a:latin typeface="Fredoka One"/>
                <a:ea typeface="Fredoka One"/>
                <a:cs typeface="Fredoka One"/>
                <a:sym typeface="Fredoka One"/>
              </a:defRPr>
            </a:lvl4pPr>
            <a:lvl5pPr lvl="4" rtl="0">
              <a:spcBef>
                <a:spcPts val="0"/>
              </a:spcBef>
              <a:spcAft>
                <a:spcPts val="0"/>
              </a:spcAft>
              <a:buSzPts val="2000"/>
              <a:buFont typeface="Fredoka One"/>
              <a:buNone/>
              <a:defRPr sz="2000">
                <a:latin typeface="Fredoka One"/>
                <a:ea typeface="Fredoka One"/>
                <a:cs typeface="Fredoka One"/>
                <a:sym typeface="Fredoka One"/>
              </a:defRPr>
            </a:lvl5pPr>
            <a:lvl6pPr lvl="5" rtl="0">
              <a:spcBef>
                <a:spcPts val="0"/>
              </a:spcBef>
              <a:spcAft>
                <a:spcPts val="0"/>
              </a:spcAft>
              <a:buSzPts val="2000"/>
              <a:buFont typeface="Fredoka One"/>
              <a:buNone/>
              <a:defRPr sz="2000">
                <a:latin typeface="Fredoka One"/>
                <a:ea typeface="Fredoka One"/>
                <a:cs typeface="Fredoka One"/>
                <a:sym typeface="Fredoka One"/>
              </a:defRPr>
            </a:lvl6pPr>
            <a:lvl7pPr lvl="6" rtl="0">
              <a:spcBef>
                <a:spcPts val="0"/>
              </a:spcBef>
              <a:spcAft>
                <a:spcPts val="0"/>
              </a:spcAft>
              <a:buSzPts val="2000"/>
              <a:buFont typeface="Fredoka One"/>
              <a:buNone/>
              <a:defRPr sz="2000">
                <a:latin typeface="Fredoka One"/>
                <a:ea typeface="Fredoka One"/>
                <a:cs typeface="Fredoka One"/>
                <a:sym typeface="Fredoka One"/>
              </a:defRPr>
            </a:lvl7pPr>
            <a:lvl8pPr lvl="7" rtl="0">
              <a:spcBef>
                <a:spcPts val="0"/>
              </a:spcBef>
              <a:spcAft>
                <a:spcPts val="0"/>
              </a:spcAft>
              <a:buSzPts val="2000"/>
              <a:buFont typeface="Fredoka One"/>
              <a:buNone/>
              <a:defRPr sz="2000">
                <a:latin typeface="Fredoka One"/>
                <a:ea typeface="Fredoka One"/>
                <a:cs typeface="Fredoka One"/>
                <a:sym typeface="Fredoka One"/>
              </a:defRPr>
            </a:lvl8pPr>
            <a:lvl9pPr lvl="8" rtl="0">
              <a:spcBef>
                <a:spcPts val="0"/>
              </a:spcBef>
              <a:spcAft>
                <a:spcPts val="0"/>
              </a:spcAft>
              <a:buSzPts val="2000"/>
              <a:buFont typeface="Fredoka One"/>
              <a:buNone/>
              <a:defRPr sz="2000">
                <a:latin typeface="Fredoka One"/>
                <a:ea typeface="Fredoka One"/>
                <a:cs typeface="Fredoka One"/>
                <a:sym typeface="Fredoka One"/>
              </a:defRPr>
            </a:lvl9pPr>
          </a:lstStyle>
          <a:p>
            <a:endParaRPr/>
          </a:p>
        </p:txBody>
      </p:sp>
      <p:grpSp>
        <p:nvGrpSpPr>
          <p:cNvPr id="384" name="Google Shape;384;p22"/>
          <p:cNvGrpSpPr/>
          <p:nvPr/>
        </p:nvGrpSpPr>
        <p:grpSpPr>
          <a:xfrm>
            <a:off x="8735350" y="0"/>
            <a:ext cx="137050" cy="784925"/>
            <a:chOff x="6734550" y="3486475"/>
            <a:chExt cx="137050" cy="784925"/>
          </a:xfrm>
        </p:grpSpPr>
        <p:sp>
          <p:nvSpPr>
            <p:cNvPr id="385" name="Google Shape;385;p22"/>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2"/>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2"/>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2"/>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2"/>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2"/>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2"/>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2"/>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2"/>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2"/>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22"/>
          <p:cNvSpPr txBox="1">
            <a:spLocks noGrp="1"/>
          </p:cNvSpPr>
          <p:nvPr>
            <p:ph type="title" idx="2"/>
          </p:nvPr>
        </p:nvSpPr>
        <p:spPr>
          <a:xfrm>
            <a:off x="4829275" y="2659000"/>
            <a:ext cx="3381600" cy="1662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2pPr>
            <a:lvl3pPr lvl="2"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3pPr>
            <a:lvl4pPr lvl="3"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4pPr>
            <a:lvl5pPr lvl="4"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5pPr>
            <a:lvl6pPr lvl="5"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6pPr>
            <a:lvl7pPr lvl="6"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7pPr>
            <a:lvl8pPr lvl="7"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8pPr>
            <a:lvl9pPr lvl="8"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9pPr>
          </a:lstStyle>
          <a:p>
            <a:endParaRPr/>
          </a:p>
        </p:txBody>
      </p:sp>
      <p:sp>
        <p:nvSpPr>
          <p:cNvPr id="396" name="Google Shape;396;p22"/>
          <p:cNvSpPr/>
          <p:nvPr/>
        </p:nvSpPr>
        <p:spPr>
          <a:xfrm>
            <a:off x="5980512" y="0"/>
            <a:ext cx="1078920" cy="539489"/>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
    <p:bg>
      <p:bgPr>
        <a:solidFill>
          <a:schemeClr val="lt1"/>
        </a:solidFill>
        <a:effectLst/>
      </p:bgPr>
    </p:bg>
    <p:spTree>
      <p:nvGrpSpPr>
        <p:cNvPr id="1" name="Shape 471"/>
        <p:cNvGrpSpPr/>
        <p:nvPr/>
      </p:nvGrpSpPr>
      <p:grpSpPr>
        <a:xfrm>
          <a:off x="0" y="0"/>
          <a:ext cx="0" cy="0"/>
          <a:chOff x="0" y="0"/>
          <a:chExt cx="0" cy="0"/>
        </a:xfrm>
      </p:grpSpPr>
      <p:sp>
        <p:nvSpPr>
          <p:cNvPr id="472" name="Google Shape;472;p26"/>
          <p:cNvSpPr/>
          <p:nvPr/>
        </p:nvSpPr>
        <p:spPr>
          <a:xfrm rot="5400000">
            <a:off x="8406172" y="335099"/>
            <a:ext cx="766158" cy="95948"/>
          </a:xfrm>
          <a:custGeom>
            <a:avLst/>
            <a:gdLst/>
            <a:ahLst/>
            <a:cxnLst/>
            <a:rect l="l" t="t" r="r" b="b"/>
            <a:pathLst>
              <a:path w="7354" h="1214" extrusionOk="0">
                <a:moveTo>
                  <a:pt x="0" y="0"/>
                </a:moveTo>
                <a:lnTo>
                  <a:pt x="0" y="1213"/>
                </a:lnTo>
                <a:lnTo>
                  <a:pt x="7354" y="1213"/>
                </a:lnTo>
                <a:lnTo>
                  <a:pt x="73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rot="10800000">
            <a:off x="1" y="-91399"/>
            <a:ext cx="1360924" cy="1360924"/>
          </a:xfrm>
          <a:custGeom>
            <a:avLst/>
            <a:gdLst/>
            <a:ahLst/>
            <a:cxnLst/>
            <a:rect l="l" t="t" r="r" b="b"/>
            <a:pathLst>
              <a:path w="33915" h="33915" extrusionOk="0">
                <a:moveTo>
                  <a:pt x="33915" y="1"/>
                </a:moveTo>
                <a:cubicBezTo>
                  <a:pt x="15184" y="1"/>
                  <a:pt x="1" y="15185"/>
                  <a:pt x="1" y="33915"/>
                </a:cubicBezTo>
                <a:lnTo>
                  <a:pt x="18693" y="33915"/>
                </a:lnTo>
                <a:cubicBezTo>
                  <a:pt x="18693" y="25509"/>
                  <a:pt x="25509" y="18693"/>
                  <a:pt x="33915" y="18693"/>
                </a:cubicBezTo>
                <a:lnTo>
                  <a:pt x="33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26"/>
          <p:cNvGrpSpPr/>
          <p:nvPr/>
        </p:nvGrpSpPr>
        <p:grpSpPr>
          <a:xfrm rot="-5400000">
            <a:off x="4503450" y="4509525"/>
            <a:ext cx="137050" cy="784925"/>
            <a:chOff x="6734550" y="3486475"/>
            <a:chExt cx="137050" cy="784925"/>
          </a:xfrm>
        </p:grpSpPr>
        <p:sp>
          <p:nvSpPr>
            <p:cNvPr id="475" name="Google Shape;475;p26"/>
            <p:cNvSpPr/>
            <p:nvPr/>
          </p:nvSpPr>
          <p:spPr>
            <a:xfrm>
              <a:off x="6734550" y="4205775"/>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p:cNvSpPr/>
            <p:nvPr/>
          </p:nvSpPr>
          <p:spPr>
            <a:xfrm>
              <a:off x="6734550" y="412582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6734550" y="4045950"/>
              <a:ext cx="137050" cy="65625"/>
            </a:xfrm>
            <a:custGeom>
              <a:avLst/>
              <a:gdLst/>
              <a:ahLst/>
              <a:cxnLst/>
              <a:rect l="l" t="t" r="r" b="b"/>
              <a:pathLst>
                <a:path w="5482" h="2625" extrusionOk="0">
                  <a:moveTo>
                    <a:pt x="1" y="0"/>
                  </a:moveTo>
                  <a:lnTo>
                    <a:pt x="2741" y="2624"/>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6734550" y="3966000"/>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a:off x="6734550" y="3886075"/>
              <a:ext cx="137050" cy="65675"/>
            </a:xfrm>
            <a:custGeom>
              <a:avLst/>
              <a:gdLst/>
              <a:ahLst/>
              <a:cxnLst/>
              <a:rect l="l" t="t" r="r" b="b"/>
              <a:pathLst>
                <a:path w="5482" h="2627" extrusionOk="0">
                  <a:moveTo>
                    <a:pt x="1" y="0"/>
                  </a:moveTo>
                  <a:lnTo>
                    <a:pt x="2741" y="2626"/>
                  </a:lnTo>
                  <a:lnTo>
                    <a:pt x="5482" y="0"/>
                  </a:lnTo>
                  <a:lnTo>
                    <a:pt x="4724" y="0"/>
                  </a:lnTo>
                  <a:lnTo>
                    <a:pt x="2741" y="1903"/>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6"/>
            <p:cNvSpPr/>
            <p:nvPr/>
          </p:nvSpPr>
          <p:spPr>
            <a:xfrm>
              <a:off x="6734550" y="3806175"/>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6"/>
            <p:cNvSpPr/>
            <p:nvPr/>
          </p:nvSpPr>
          <p:spPr>
            <a:xfrm>
              <a:off x="6734550" y="3726250"/>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p:nvPr/>
          </p:nvSpPr>
          <p:spPr>
            <a:xfrm>
              <a:off x="6734550" y="3646350"/>
              <a:ext cx="137050" cy="65625"/>
            </a:xfrm>
            <a:custGeom>
              <a:avLst/>
              <a:gdLst/>
              <a:ahLst/>
              <a:cxnLst/>
              <a:rect l="l" t="t" r="r" b="b"/>
              <a:pathLst>
                <a:path w="5482" h="2625" extrusionOk="0">
                  <a:moveTo>
                    <a:pt x="1" y="1"/>
                  </a:moveTo>
                  <a:lnTo>
                    <a:pt x="2741" y="2625"/>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6"/>
            <p:cNvSpPr/>
            <p:nvPr/>
          </p:nvSpPr>
          <p:spPr>
            <a:xfrm>
              <a:off x="6734550" y="3566425"/>
              <a:ext cx="137050" cy="65675"/>
            </a:xfrm>
            <a:custGeom>
              <a:avLst/>
              <a:gdLst/>
              <a:ahLst/>
              <a:cxnLst/>
              <a:rect l="l" t="t" r="r" b="b"/>
              <a:pathLst>
                <a:path w="5482" h="2627" extrusionOk="0">
                  <a:moveTo>
                    <a:pt x="1" y="0"/>
                  </a:moveTo>
                  <a:lnTo>
                    <a:pt x="2741" y="2626"/>
                  </a:lnTo>
                  <a:lnTo>
                    <a:pt x="5482" y="0"/>
                  </a:lnTo>
                  <a:lnTo>
                    <a:pt x="4724" y="0"/>
                  </a:lnTo>
                  <a:lnTo>
                    <a:pt x="2741" y="1901"/>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6"/>
            <p:cNvSpPr/>
            <p:nvPr/>
          </p:nvSpPr>
          <p:spPr>
            <a:xfrm>
              <a:off x="6734550" y="3486475"/>
              <a:ext cx="137050" cy="65675"/>
            </a:xfrm>
            <a:custGeom>
              <a:avLst/>
              <a:gdLst/>
              <a:ahLst/>
              <a:cxnLst/>
              <a:rect l="l" t="t" r="r" b="b"/>
              <a:pathLst>
                <a:path w="5482" h="2627" extrusionOk="0">
                  <a:moveTo>
                    <a:pt x="1" y="1"/>
                  </a:moveTo>
                  <a:lnTo>
                    <a:pt x="2741" y="2627"/>
                  </a:lnTo>
                  <a:lnTo>
                    <a:pt x="5482" y="1"/>
                  </a:lnTo>
                  <a:lnTo>
                    <a:pt x="4724" y="1"/>
                  </a:lnTo>
                  <a:lnTo>
                    <a:pt x="2741" y="1901"/>
                  </a:ln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500"/>
              <a:buFont typeface="Anton"/>
              <a:buNone/>
              <a:defRPr sz="2500">
                <a:solidFill>
                  <a:schemeClr val="dk1"/>
                </a:solidFill>
                <a:latin typeface="Anton"/>
                <a:ea typeface="Anton"/>
                <a:cs typeface="Anton"/>
                <a:sym typeface="Anton"/>
              </a:defRPr>
            </a:lvl1pPr>
            <a:lvl2pPr lvl="1"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2pPr>
            <a:lvl3pPr lvl="2"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3pPr>
            <a:lvl4pPr lvl="3"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4pPr>
            <a:lvl5pPr lvl="4"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5pPr>
            <a:lvl6pPr lvl="5"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6pPr>
            <a:lvl7pPr lvl="6"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7pPr>
            <a:lvl8pPr lvl="7"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8pPr>
            <a:lvl9pPr lvl="8" algn="ctr">
              <a:spcBef>
                <a:spcPts val="0"/>
              </a:spcBef>
              <a:spcAft>
                <a:spcPts val="0"/>
              </a:spcAft>
              <a:buClr>
                <a:schemeClr val="dk1"/>
              </a:buClr>
              <a:buSzPts val="2800"/>
              <a:buFont typeface="Anton"/>
              <a:buNone/>
              <a:defRPr sz="2800">
                <a:solidFill>
                  <a:schemeClr val="dk1"/>
                </a:solidFill>
                <a:latin typeface="Anton"/>
                <a:ea typeface="Anton"/>
                <a:cs typeface="Anton"/>
                <a:sym typeface="Anton"/>
              </a:defRPr>
            </a:lvl9pPr>
          </a:lstStyle>
          <a:p>
            <a:endParaRPr/>
          </a:p>
        </p:txBody>
      </p:sp>
      <p:sp>
        <p:nvSpPr>
          <p:cNvPr id="7" name="Google Shape;7;p1"/>
          <p:cNvSpPr txBox="1">
            <a:spLocks noGrp="1"/>
          </p:cNvSpPr>
          <p:nvPr>
            <p:ph type="title" idx="2"/>
          </p:nvPr>
        </p:nvSpPr>
        <p:spPr>
          <a:xfrm>
            <a:off x="713175" y="1170500"/>
            <a:ext cx="7717500" cy="342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1300"/>
              <a:buFont typeface="Muli"/>
              <a:buNone/>
              <a:defRPr sz="1300">
                <a:solidFill>
                  <a:schemeClr val="accent3"/>
                </a:solidFill>
                <a:latin typeface="Muli"/>
                <a:ea typeface="Muli"/>
                <a:cs typeface="Muli"/>
                <a:sym typeface="Muli"/>
              </a:defRPr>
            </a:lvl1pPr>
            <a:lvl2pPr lvl="1"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2pPr>
            <a:lvl3pPr lvl="2"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3pPr>
            <a:lvl4pPr lvl="3"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4pPr>
            <a:lvl5pPr lvl="4"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5pPr>
            <a:lvl6pPr lvl="5"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6pPr>
            <a:lvl7pPr lvl="6"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7pPr>
            <a:lvl8pPr lvl="7"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8pPr>
            <a:lvl9pPr lvl="8" rtl="0">
              <a:spcBef>
                <a:spcPts val="0"/>
              </a:spcBef>
              <a:spcAft>
                <a:spcPts val="0"/>
              </a:spcAft>
              <a:buClr>
                <a:schemeClr val="accent3"/>
              </a:buClr>
              <a:buSzPts val="1100"/>
              <a:buFont typeface="Muli"/>
              <a:buNone/>
              <a:defRPr sz="1100">
                <a:solidFill>
                  <a:schemeClr val="accent3"/>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5" r:id="rId5"/>
    <p:sldLayoutId id="2147483658" r:id="rId6"/>
    <p:sldLayoutId id="2147483659" r:id="rId7"/>
    <p:sldLayoutId id="2147483668" r:id="rId8"/>
    <p:sldLayoutId id="2147483672" r:id="rId9"/>
    <p:sldLayoutId id="2147483673" r:id="rId10"/>
    <p:sldLayoutId id="2147483674" r:id="rId11"/>
    <p:sldLayoutId id="2147483675" r:id="rId12"/>
    <p:sldLayoutId id="2147483676" r:id="rId13"/>
    <p:sldLayoutId id="2147483677" r:id="rId14"/>
    <p:sldLayoutId id="2147483678" r:id="rId15"/>
    <p:sldLayoutId id="214748368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43"/>
          <p:cNvSpPr txBox="1">
            <a:spLocks noGrp="1"/>
          </p:cNvSpPr>
          <p:nvPr>
            <p:ph type="ctrTitle"/>
          </p:nvPr>
        </p:nvSpPr>
        <p:spPr>
          <a:xfrm>
            <a:off x="3349591" y="1372763"/>
            <a:ext cx="5486401"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b="0">
                <a:latin typeface="Anton"/>
                <a:ea typeface="Anton"/>
                <a:cs typeface="Anton"/>
                <a:sym typeface="Anton"/>
              </a:rPr>
              <a:t>THE AMAZON-ING RACE</a:t>
            </a:r>
            <a:endParaRPr sz="5400" b="0">
              <a:latin typeface="Anton"/>
              <a:ea typeface="Anton"/>
              <a:cs typeface="Anton"/>
              <a:sym typeface="Anton"/>
            </a:endParaRPr>
          </a:p>
        </p:txBody>
      </p:sp>
      <p:sp>
        <p:nvSpPr>
          <p:cNvPr id="733" name="Google Shape;733;p43"/>
          <p:cNvSpPr txBox="1">
            <a:spLocks noGrp="1"/>
          </p:cNvSpPr>
          <p:nvPr>
            <p:ph type="subTitle" idx="1"/>
          </p:nvPr>
        </p:nvSpPr>
        <p:spPr>
          <a:xfrm>
            <a:off x="4016425" y="3394446"/>
            <a:ext cx="39543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Suchit Das, Anant Gupta, Vinay </a:t>
            </a:r>
            <a:r>
              <a:rPr lang="en" err="1"/>
              <a:t>Pahwa</a:t>
            </a:r>
            <a:r>
              <a:rPr lang="en"/>
              <a:t>, Ishan Patel, and Rahul Singla</a:t>
            </a:r>
            <a:endParaRPr/>
          </a:p>
        </p:txBody>
      </p:sp>
      <p:pic>
        <p:nvPicPr>
          <p:cNvPr id="734" name="Google Shape;734;p43"/>
          <p:cNvPicPr preferRelativeResize="0"/>
          <p:nvPr/>
        </p:nvPicPr>
        <p:blipFill rotWithShape="1">
          <a:blip r:embed="rId3">
            <a:alphaModFix/>
          </a:blip>
          <a:srcRect l="16788" r="15267"/>
          <a:stretch/>
        </p:blipFill>
        <p:spPr>
          <a:xfrm>
            <a:off x="515875" y="880275"/>
            <a:ext cx="3283200" cy="3221400"/>
          </a:xfrm>
          <a:prstGeom prst="ellipse">
            <a:avLst/>
          </a:prstGeom>
          <a:noFill/>
          <a:ln w="152400" cap="flat" cmpd="sng">
            <a:solidFill>
              <a:schemeClr val="lt1"/>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8"/>
        <p:cNvGrpSpPr/>
        <p:nvPr/>
      </p:nvGrpSpPr>
      <p:grpSpPr>
        <a:xfrm>
          <a:off x="0" y="0"/>
          <a:ext cx="0" cy="0"/>
          <a:chOff x="0" y="0"/>
          <a:chExt cx="0" cy="0"/>
        </a:xfrm>
      </p:grpSpPr>
      <p:sp>
        <p:nvSpPr>
          <p:cNvPr id="769" name="Google Shape;769;p46"/>
          <p:cNvSpPr txBox="1">
            <a:spLocks noGrp="1"/>
          </p:cNvSpPr>
          <p:nvPr>
            <p:ph type="title"/>
          </p:nvPr>
        </p:nvSpPr>
        <p:spPr>
          <a:xfrm>
            <a:off x="713225" y="2028000"/>
            <a:ext cx="3470100" cy="49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 STATEMENT</a:t>
            </a:r>
            <a:endParaRPr/>
          </a:p>
        </p:txBody>
      </p:sp>
      <p:sp>
        <p:nvSpPr>
          <p:cNvPr id="770" name="Google Shape;770;p46"/>
          <p:cNvSpPr txBox="1">
            <a:spLocks noGrp="1"/>
          </p:cNvSpPr>
          <p:nvPr>
            <p:ph type="title" idx="2"/>
          </p:nvPr>
        </p:nvSpPr>
        <p:spPr>
          <a:xfrm>
            <a:off x="713225" y="2462350"/>
            <a:ext cx="3470100" cy="1029300"/>
          </a:xfrm>
          <a:prstGeom prst="rect">
            <a:avLst/>
          </a:prstGeom>
        </p:spPr>
        <p:txBody>
          <a:bodyPr spcFirstLastPara="1" wrap="square" lIns="91425" tIns="91425" rIns="91425" bIns="91425" anchor="t" anchorCtr="0">
            <a:noAutofit/>
          </a:bodyPr>
          <a:lstStyle/>
          <a:p>
            <a:r>
              <a:rPr lang="en-US"/>
              <a:t>Amazon sellers do not have in-depth analysis on the performance of their product</a:t>
            </a:r>
            <a:br>
              <a:rPr lang="en-US"/>
            </a:br>
            <a:br>
              <a:rPr lang="en-US"/>
            </a:br>
            <a:r>
              <a:rPr lang="en-US"/>
              <a:t>Amazon buyers cannot differentiate products based on multiple preferences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4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IMPORTANCE</a:t>
            </a:r>
            <a:endParaRPr lang="en-US"/>
          </a:p>
        </p:txBody>
      </p:sp>
      <p:sp>
        <p:nvSpPr>
          <p:cNvPr id="747" name="Google Shape;747;p45"/>
          <p:cNvSpPr txBox="1">
            <a:spLocks noGrp="1"/>
          </p:cNvSpPr>
          <p:nvPr>
            <p:ph type="title" idx="2"/>
          </p:nvPr>
        </p:nvSpPr>
        <p:spPr>
          <a:xfrm>
            <a:off x="1247454" y="1384675"/>
            <a:ext cx="1445051"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b="1">
                <a:latin typeface="Oswald"/>
                <a:ea typeface="Oswald"/>
                <a:cs typeface="Oswald"/>
                <a:sym typeface="Oswald"/>
              </a:rPr>
              <a:t>BUYER</a:t>
            </a:r>
            <a:endParaRPr lang="en-US" sz="3600" b="1">
              <a:latin typeface="Oswald"/>
              <a:ea typeface="Oswald"/>
              <a:cs typeface="Oswald"/>
            </a:endParaRPr>
          </a:p>
        </p:txBody>
      </p:sp>
      <p:sp>
        <p:nvSpPr>
          <p:cNvPr id="753" name="Google Shape;753;p45"/>
          <p:cNvSpPr txBox="1">
            <a:spLocks noGrp="1"/>
          </p:cNvSpPr>
          <p:nvPr>
            <p:ph type="title" idx="8"/>
          </p:nvPr>
        </p:nvSpPr>
        <p:spPr>
          <a:xfrm>
            <a:off x="6430909" y="1384675"/>
            <a:ext cx="1506283"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b="1">
                <a:latin typeface="Oswald"/>
                <a:ea typeface="Oswald"/>
                <a:cs typeface="Oswald"/>
                <a:sym typeface="Oswald"/>
              </a:rPr>
              <a:t>SELLER</a:t>
            </a:r>
            <a:endParaRPr lang="en-US" sz="4000" b="1">
              <a:latin typeface="Oswald"/>
              <a:ea typeface="Oswald"/>
              <a:cs typeface="Oswald"/>
            </a:endParaRPr>
          </a:p>
        </p:txBody>
      </p:sp>
      <p:sp>
        <p:nvSpPr>
          <p:cNvPr id="5" name="Title 4">
            <a:extLst>
              <a:ext uri="{FF2B5EF4-FFF2-40B4-BE49-F238E27FC236}">
                <a16:creationId xmlns:a16="http://schemas.microsoft.com/office/drawing/2014/main" id="{BAD6D448-330C-4C0A-A372-D2B627D2A417}"/>
              </a:ext>
            </a:extLst>
          </p:cNvPr>
          <p:cNvSpPr>
            <a:spLocks noGrp="1"/>
          </p:cNvSpPr>
          <p:nvPr>
            <p:ph type="title" idx="3"/>
          </p:nvPr>
        </p:nvSpPr>
        <p:spPr/>
        <p:txBody>
          <a:bodyPr/>
          <a:lstStyle/>
          <a:p>
            <a:r>
              <a:rPr lang="en-US"/>
              <a:t>QUICK</a:t>
            </a:r>
          </a:p>
        </p:txBody>
      </p:sp>
      <p:sp>
        <p:nvSpPr>
          <p:cNvPr id="7" name="Title 6">
            <a:extLst>
              <a:ext uri="{FF2B5EF4-FFF2-40B4-BE49-F238E27FC236}">
                <a16:creationId xmlns:a16="http://schemas.microsoft.com/office/drawing/2014/main" id="{A5A63181-3FC4-4F3C-A62D-56FEC9363E24}"/>
              </a:ext>
            </a:extLst>
          </p:cNvPr>
          <p:cNvSpPr>
            <a:spLocks noGrp="1"/>
          </p:cNvSpPr>
          <p:nvPr>
            <p:ph type="title" idx="9"/>
          </p:nvPr>
        </p:nvSpPr>
        <p:spPr/>
        <p:txBody>
          <a:bodyPr/>
          <a:lstStyle/>
          <a:p>
            <a:r>
              <a:rPr lang="en-US" sz="1400"/>
              <a:t>ENHANCE SALES &amp; AVERAGE ORDER VALUE</a:t>
            </a:r>
          </a:p>
        </p:txBody>
      </p:sp>
      <p:sp>
        <p:nvSpPr>
          <p:cNvPr id="9" name="Title 6">
            <a:extLst>
              <a:ext uri="{FF2B5EF4-FFF2-40B4-BE49-F238E27FC236}">
                <a16:creationId xmlns:a16="http://schemas.microsoft.com/office/drawing/2014/main" id="{37A04055-493E-4A2B-8CED-F3598DBC6158}"/>
              </a:ext>
            </a:extLst>
          </p:cNvPr>
          <p:cNvSpPr txBox="1">
            <a:spLocks/>
          </p:cNvSpPr>
          <p:nvPr/>
        </p:nvSpPr>
        <p:spPr>
          <a:xfrm>
            <a:off x="5880605" y="2391899"/>
            <a:ext cx="2544300" cy="35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uli"/>
              <a:buNone/>
              <a:defRPr sz="1600" b="0" i="0" u="none" strike="noStrike" cap="none">
                <a:solidFill>
                  <a:schemeClr val="dk1"/>
                </a:solidFill>
                <a:latin typeface="Muli"/>
                <a:ea typeface="Muli"/>
                <a:cs typeface="Muli"/>
                <a:sym typeface="Muli"/>
              </a:defRPr>
            </a:lvl1pPr>
            <a:lvl2pPr marR="0" lvl="1"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2pPr>
            <a:lvl3pPr marR="0" lvl="2"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3pPr>
            <a:lvl4pPr marR="0" lvl="3"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4pPr>
            <a:lvl5pPr marR="0" lvl="4"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5pPr>
            <a:lvl6pPr marR="0" lvl="5"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6pPr>
            <a:lvl7pPr marR="0" lvl="6"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7pPr>
            <a:lvl8pPr marR="0" lvl="7"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8pPr>
            <a:lvl9pPr marR="0" lvl="8"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9pPr>
          </a:lstStyle>
          <a:p>
            <a:r>
              <a:rPr lang="en-US" sz="1400"/>
              <a:t>CUSTOMIZED AND RELEVANT CONTENT</a:t>
            </a:r>
            <a:endParaRPr lang="en-US" sz="2000"/>
          </a:p>
        </p:txBody>
      </p:sp>
      <p:sp>
        <p:nvSpPr>
          <p:cNvPr id="10" name="Title 6">
            <a:extLst>
              <a:ext uri="{FF2B5EF4-FFF2-40B4-BE49-F238E27FC236}">
                <a16:creationId xmlns:a16="http://schemas.microsoft.com/office/drawing/2014/main" id="{053EFE62-F011-40D5-A8A0-39EB7AB6100C}"/>
              </a:ext>
            </a:extLst>
          </p:cNvPr>
          <p:cNvSpPr txBox="1">
            <a:spLocks/>
          </p:cNvSpPr>
          <p:nvPr/>
        </p:nvSpPr>
        <p:spPr>
          <a:xfrm>
            <a:off x="5880605" y="2866447"/>
            <a:ext cx="2544300" cy="35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uli"/>
              <a:buNone/>
              <a:defRPr sz="1600" b="0" i="0" u="none" strike="noStrike" cap="none">
                <a:solidFill>
                  <a:schemeClr val="dk1"/>
                </a:solidFill>
                <a:latin typeface="Muli"/>
                <a:ea typeface="Muli"/>
                <a:cs typeface="Muli"/>
                <a:sym typeface="Muli"/>
              </a:defRPr>
            </a:lvl1pPr>
            <a:lvl2pPr marR="0" lvl="1"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2pPr>
            <a:lvl3pPr marR="0" lvl="2"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3pPr>
            <a:lvl4pPr marR="0" lvl="3"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4pPr>
            <a:lvl5pPr marR="0" lvl="4"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5pPr>
            <a:lvl6pPr marR="0" lvl="5"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6pPr>
            <a:lvl7pPr marR="0" lvl="6"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7pPr>
            <a:lvl8pPr marR="0" lvl="7"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8pPr>
            <a:lvl9pPr marR="0" lvl="8"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9pPr>
          </a:lstStyle>
          <a:p>
            <a:r>
              <a:rPr lang="en-US" sz="1400"/>
              <a:t>CONSISTENT BRAND EXPERIENCE</a:t>
            </a:r>
            <a:endParaRPr lang="en-US" sz="2000"/>
          </a:p>
        </p:txBody>
      </p:sp>
      <p:sp>
        <p:nvSpPr>
          <p:cNvPr id="12" name="Title 4">
            <a:extLst>
              <a:ext uri="{FF2B5EF4-FFF2-40B4-BE49-F238E27FC236}">
                <a16:creationId xmlns:a16="http://schemas.microsoft.com/office/drawing/2014/main" id="{0C5F261E-DD85-4556-A816-30B9A17BB5C4}"/>
              </a:ext>
            </a:extLst>
          </p:cNvPr>
          <p:cNvSpPr txBox="1">
            <a:spLocks/>
          </p:cNvSpPr>
          <p:nvPr/>
        </p:nvSpPr>
        <p:spPr>
          <a:xfrm>
            <a:off x="702252" y="2391898"/>
            <a:ext cx="2544300" cy="35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Muli"/>
              <a:buNone/>
              <a:defRPr sz="1600" b="0" i="0" u="none" strike="noStrike" cap="none">
                <a:solidFill>
                  <a:schemeClr val="dk1"/>
                </a:solidFill>
                <a:latin typeface="Muli"/>
                <a:ea typeface="Muli"/>
                <a:cs typeface="Muli"/>
                <a:sym typeface="Muli"/>
              </a:defRPr>
            </a:lvl1pPr>
            <a:lvl2pPr marR="0" lvl="1"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2pPr>
            <a:lvl3pPr marR="0" lvl="2"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3pPr>
            <a:lvl4pPr marR="0" lvl="3"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4pPr>
            <a:lvl5pPr marR="0" lvl="4"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5pPr>
            <a:lvl6pPr marR="0" lvl="5"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6pPr>
            <a:lvl7pPr marR="0" lvl="6"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7pPr>
            <a:lvl8pPr marR="0" lvl="7"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8pPr>
            <a:lvl9pPr marR="0" lvl="8" algn="ctr" rtl="0">
              <a:lnSpc>
                <a:spcPct val="100000"/>
              </a:lnSpc>
              <a:spcBef>
                <a:spcPts val="0"/>
              </a:spcBef>
              <a:spcAft>
                <a:spcPts val="0"/>
              </a:spcAft>
              <a:buClr>
                <a:schemeClr val="dk1"/>
              </a:buClr>
              <a:buSzPts val="2800"/>
              <a:buFont typeface="Muli"/>
              <a:buNone/>
              <a:defRPr sz="2800" b="0" i="0" u="none" strike="noStrike" cap="none">
                <a:solidFill>
                  <a:schemeClr val="dk1"/>
                </a:solidFill>
                <a:latin typeface="Muli"/>
                <a:ea typeface="Muli"/>
                <a:cs typeface="Muli"/>
                <a:sym typeface="Muli"/>
              </a:defRPr>
            </a:lvl9pPr>
          </a:lstStyle>
          <a:p>
            <a:r>
              <a:rPr lang="en-US"/>
              <a:t>TAILORED</a:t>
            </a:r>
          </a:p>
        </p:txBody>
      </p:sp>
      <p:pic>
        <p:nvPicPr>
          <p:cNvPr id="14" name="Picture 14" descr="Diagram&#10;&#10;Description automatically generated">
            <a:extLst>
              <a:ext uri="{FF2B5EF4-FFF2-40B4-BE49-F238E27FC236}">
                <a16:creationId xmlns:a16="http://schemas.microsoft.com/office/drawing/2014/main" id="{F81E7459-85CA-48A1-A944-26B161617F88}"/>
              </a:ext>
            </a:extLst>
          </p:cNvPr>
          <p:cNvPicPr>
            <a:picLocks noChangeAspect="1"/>
          </p:cNvPicPr>
          <p:nvPr/>
        </p:nvPicPr>
        <p:blipFill rotWithShape="1">
          <a:blip r:embed="rId3"/>
          <a:srcRect t="19619" r="-186" b="7467"/>
          <a:stretch/>
        </p:blipFill>
        <p:spPr>
          <a:xfrm>
            <a:off x="2980985" y="1385733"/>
            <a:ext cx="2748310" cy="2540619"/>
          </a:xfrm>
          <a:prstGeom prst="rect">
            <a:avLst/>
          </a:prstGeom>
        </p:spPr>
      </p:pic>
      <p:sp>
        <p:nvSpPr>
          <p:cNvPr id="15" name="Google Shape;753;p45">
            <a:extLst>
              <a:ext uri="{FF2B5EF4-FFF2-40B4-BE49-F238E27FC236}">
                <a16:creationId xmlns:a16="http://schemas.microsoft.com/office/drawing/2014/main" id="{F22C1ED1-D54F-4F04-9367-20C08C16A3FE}"/>
              </a:ext>
            </a:extLst>
          </p:cNvPr>
          <p:cNvSpPr txBox="1">
            <a:spLocks/>
          </p:cNvSpPr>
          <p:nvPr/>
        </p:nvSpPr>
        <p:spPr>
          <a:xfrm>
            <a:off x="2317469" y="3920026"/>
            <a:ext cx="4506657" cy="54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1pPr>
            <a:lvl2pPr marR="0" lvl="1"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2pPr>
            <a:lvl3pPr marR="0" lvl="2"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3pPr>
            <a:lvl4pPr marR="0" lvl="3"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4pPr>
            <a:lvl5pPr marR="0" lvl="4"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5pPr>
            <a:lvl6pPr marR="0" lvl="5"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6pPr>
            <a:lvl7pPr marR="0" lvl="6"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7pPr>
            <a:lvl8pPr marR="0" lvl="7"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8pPr>
            <a:lvl9pPr marR="0" lvl="8" algn="ctr" rtl="0">
              <a:lnSpc>
                <a:spcPct val="100000"/>
              </a:lnSpc>
              <a:spcBef>
                <a:spcPts val="0"/>
              </a:spcBef>
              <a:spcAft>
                <a:spcPts val="0"/>
              </a:spcAft>
              <a:buClr>
                <a:schemeClr val="accent1"/>
              </a:buClr>
              <a:buSzPts val="2200"/>
              <a:buFont typeface="Anton"/>
              <a:buNone/>
              <a:defRPr sz="2200" b="0" i="0" u="none" strike="noStrike" cap="none">
                <a:solidFill>
                  <a:schemeClr val="accent1"/>
                </a:solidFill>
                <a:latin typeface="Anton"/>
                <a:ea typeface="Anton"/>
                <a:cs typeface="Anton"/>
                <a:sym typeface="Anton"/>
              </a:defRPr>
            </a:lvl9pPr>
          </a:lstStyle>
          <a:p>
            <a:r>
              <a:rPr lang="en" sz="2800" b="1">
                <a:latin typeface="Oswald"/>
                <a:sym typeface="Oswald"/>
              </a:rPr>
              <a:t>CONTENT BASED FILTERING</a:t>
            </a:r>
            <a:endParaRPr lang="en-US"/>
          </a:p>
        </p:txBody>
      </p:sp>
      <p:sp>
        <p:nvSpPr>
          <p:cNvPr id="16" name="Rectangle 15">
            <a:extLst>
              <a:ext uri="{FF2B5EF4-FFF2-40B4-BE49-F238E27FC236}">
                <a16:creationId xmlns:a16="http://schemas.microsoft.com/office/drawing/2014/main" id="{B1D94880-B1F2-4D9F-BCC8-ED0E270B4A8E}"/>
              </a:ext>
            </a:extLst>
          </p:cNvPr>
          <p:cNvSpPr/>
          <p:nvPr/>
        </p:nvSpPr>
        <p:spPr>
          <a:xfrm>
            <a:off x="1165451" y="1201170"/>
            <a:ext cx="1617548" cy="24645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6497326-2C82-4795-BC9E-C391169A5A53}"/>
              </a:ext>
            </a:extLst>
          </p:cNvPr>
          <p:cNvSpPr/>
          <p:nvPr/>
        </p:nvSpPr>
        <p:spPr>
          <a:xfrm>
            <a:off x="5941559" y="1201170"/>
            <a:ext cx="2413565" cy="24645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44"/>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a:t>
            </a:r>
            <a:endParaRPr/>
          </a:p>
        </p:txBody>
      </p:sp>
      <p:sp>
        <p:nvSpPr>
          <p:cNvPr id="741" name="Google Shape;741;p44"/>
          <p:cNvSpPr/>
          <p:nvPr/>
        </p:nvSpPr>
        <p:spPr>
          <a:xfrm>
            <a:off x="799752" y="0"/>
            <a:ext cx="1483579" cy="741853"/>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A picture containing text&#10;&#10;Description automatically generated">
            <a:extLst>
              <a:ext uri="{FF2B5EF4-FFF2-40B4-BE49-F238E27FC236}">
                <a16:creationId xmlns:a16="http://schemas.microsoft.com/office/drawing/2014/main" id="{EF43165A-1D73-405C-91BC-DB33FD226B67}"/>
              </a:ext>
            </a:extLst>
          </p:cNvPr>
          <p:cNvPicPr>
            <a:picLocks noChangeAspect="1"/>
          </p:cNvPicPr>
          <p:nvPr/>
        </p:nvPicPr>
        <p:blipFill>
          <a:blip r:embed="rId3"/>
          <a:stretch>
            <a:fillRect/>
          </a:stretch>
        </p:blipFill>
        <p:spPr>
          <a:xfrm>
            <a:off x="469900" y="1922974"/>
            <a:ext cx="4550507" cy="3104861"/>
          </a:xfrm>
          <a:prstGeom prst="rect">
            <a:avLst/>
          </a:prstGeom>
        </p:spPr>
      </p:pic>
      <p:pic>
        <p:nvPicPr>
          <p:cNvPr id="3" name="Picture 3" descr="Text, letter&#10;&#10;Description automatically generated">
            <a:extLst>
              <a:ext uri="{FF2B5EF4-FFF2-40B4-BE49-F238E27FC236}">
                <a16:creationId xmlns:a16="http://schemas.microsoft.com/office/drawing/2014/main" id="{0FCA1F82-0A74-46ED-AAB9-958CE7B83BBD}"/>
              </a:ext>
            </a:extLst>
          </p:cNvPr>
          <p:cNvPicPr>
            <a:picLocks noChangeAspect="1"/>
          </p:cNvPicPr>
          <p:nvPr/>
        </p:nvPicPr>
        <p:blipFill>
          <a:blip r:embed="rId4"/>
          <a:stretch>
            <a:fillRect/>
          </a:stretch>
        </p:blipFill>
        <p:spPr>
          <a:xfrm>
            <a:off x="5359400" y="1092967"/>
            <a:ext cx="2743200" cy="4022412"/>
          </a:xfrm>
          <a:prstGeom prst="rect">
            <a:avLst/>
          </a:prstGeom>
        </p:spPr>
      </p:pic>
      <p:sp>
        <p:nvSpPr>
          <p:cNvPr id="4" name="Rectangle 3">
            <a:extLst>
              <a:ext uri="{FF2B5EF4-FFF2-40B4-BE49-F238E27FC236}">
                <a16:creationId xmlns:a16="http://schemas.microsoft.com/office/drawing/2014/main" id="{C47582F7-75F3-4DEC-8DC5-5E53AB695633}"/>
              </a:ext>
            </a:extLst>
          </p:cNvPr>
          <p:cNvSpPr/>
          <p:nvPr/>
        </p:nvSpPr>
        <p:spPr>
          <a:xfrm>
            <a:off x="3450491" y="1975600"/>
            <a:ext cx="1563294" cy="388065"/>
          </a:xfrm>
          <a:prstGeom prst="rect">
            <a:avLst/>
          </a:prstGeom>
          <a:no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D9324DC6-2EBF-4E79-BA03-542A00ECCBB7}"/>
              </a:ext>
            </a:extLst>
          </p:cNvPr>
          <p:cNvSpPr/>
          <p:nvPr/>
        </p:nvSpPr>
        <p:spPr>
          <a:xfrm>
            <a:off x="3386990" y="3848587"/>
            <a:ext cx="1611922" cy="1128346"/>
          </a:xfrm>
          <a:prstGeom prst="rect">
            <a:avLst/>
          </a:prstGeom>
          <a:no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CD93554C-86FD-413D-8252-ABBC4D64B283}"/>
              </a:ext>
            </a:extLst>
          </p:cNvPr>
          <p:cNvSpPr/>
          <p:nvPr/>
        </p:nvSpPr>
        <p:spPr>
          <a:xfrm>
            <a:off x="5423875" y="1494203"/>
            <a:ext cx="2427653" cy="327269"/>
          </a:xfrm>
          <a:prstGeom prst="rect">
            <a:avLst/>
          </a:prstGeom>
          <a:no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8" name="Picture 10" descr="Logo, company name&#10;&#10;Description automatically generated">
            <a:extLst>
              <a:ext uri="{FF2B5EF4-FFF2-40B4-BE49-F238E27FC236}">
                <a16:creationId xmlns:a16="http://schemas.microsoft.com/office/drawing/2014/main" id="{7BF3E332-9429-452A-9D42-B7B24576B92A}"/>
              </a:ext>
            </a:extLst>
          </p:cNvPr>
          <p:cNvPicPr>
            <a:picLocks noChangeAspect="1"/>
          </p:cNvPicPr>
          <p:nvPr/>
        </p:nvPicPr>
        <p:blipFill>
          <a:blip r:embed="rId5"/>
          <a:stretch>
            <a:fillRect/>
          </a:stretch>
        </p:blipFill>
        <p:spPr>
          <a:xfrm>
            <a:off x="1373554" y="1215873"/>
            <a:ext cx="2743200" cy="552755"/>
          </a:xfrm>
          <a:prstGeom prst="rect">
            <a:avLst/>
          </a:prstGeom>
        </p:spPr>
      </p:pic>
      <p:sp>
        <p:nvSpPr>
          <p:cNvPr id="14" name="Rectangle 13">
            <a:extLst>
              <a:ext uri="{FF2B5EF4-FFF2-40B4-BE49-F238E27FC236}">
                <a16:creationId xmlns:a16="http://schemas.microsoft.com/office/drawing/2014/main" id="{0DCBC8AD-F5E3-4799-912B-D8E6D7FECC2F}"/>
              </a:ext>
            </a:extLst>
          </p:cNvPr>
          <p:cNvSpPr/>
          <p:nvPr/>
        </p:nvSpPr>
        <p:spPr>
          <a:xfrm>
            <a:off x="5388155" y="1254376"/>
            <a:ext cx="1049930" cy="163984"/>
          </a:xfrm>
          <a:prstGeom prst="rect">
            <a:avLst/>
          </a:prstGeom>
          <a:no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44"/>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r>
              <a:rPr lang="en"/>
              <a:t>DATA CLEANING</a:t>
            </a:r>
            <a:endParaRPr/>
          </a:p>
        </p:txBody>
      </p:sp>
      <p:sp>
        <p:nvSpPr>
          <p:cNvPr id="741" name="Google Shape;741;p44"/>
          <p:cNvSpPr/>
          <p:nvPr/>
        </p:nvSpPr>
        <p:spPr>
          <a:xfrm>
            <a:off x="799752" y="0"/>
            <a:ext cx="1483579" cy="741853"/>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4">
            <a:extLst>
              <a:ext uri="{FF2B5EF4-FFF2-40B4-BE49-F238E27FC236}">
                <a16:creationId xmlns:a16="http://schemas.microsoft.com/office/drawing/2014/main" id="{C80E4DB8-4FC7-425F-AE24-DC136493A98A}"/>
              </a:ext>
            </a:extLst>
          </p:cNvPr>
          <p:cNvPicPr>
            <a:picLocks noChangeAspect="1"/>
          </p:cNvPicPr>
          <p:nvPr/>
        </p:nvPicPr>
        <p:blipFill>
          <a:blip r:embed="rId3"/>
          <a:stretch>
            <a:fillRect/>
          </a:stretch>
        </p:blipFill>
        <p:spPr>
          <a:xfrm>
            <a:off x="6575171" y="2272234"/>
            <a:ext cx="978642" cy="982814"/>
          </a:xfrm>
          <a:prstGeom prst="rect">
            <a:avLst/>
          </a:prstGeom>
        </p:spPr>
      </p:pic>
      <p:pic>
        <p:nvPicPr>
          <p:cNvPr id="5" name="Picture 5">
            <a:extLst>
              <a:ext uri="{FF2B5EF4-FFF2-40B4-BE49-F238E27FC236}">
                <a16:creationId xmlns:a16="http://schemas.microsoft.com/office/drawing/2014/main" id="{3D1F36DA-9F73-46DD-930D-9364BA9A1344}"/>
              </a:ext>
            </a:extLst>
          </p:cNvPr>
          <p:cNvPicPr>
            <a:picLocks noChangeAspect="1"/>
          </p:cNvPicPr>
          <p:nvPr/>
        </p:nvPicPr>
        <p:blipFill>
          <a:blip r:embed="rId4"/>
          <a:stretch>
            <a:fillRect/>
          </a:stretch>
        </p:blipFill>
        <p:spPr>
          <a:xfrm>
            <a:off x="4018020" y="2218005"/>
            <a:ext cx="1091274" cy="1091274"/>
          </a:xfrm>
          <a:prstGeom prst="rect">
            <a:avLst/>
          </a:prstGeom>
        </p:spPr>
      </p:pic>
      <p:sp>
        <p:nvSpPr>
          <p:cNvPr id="6" name="TextBox 5">
            <a:extLst>
              <a:ext uri="{FF2B5EF4-FFF2-40B4-BE49-F238E27FC236}">
                <a16:creationId xmlns:a16="http://schemas.microsoft.com/office/drawing/2014/main" id="{6C8443C6-2EF7-41B4-90B4-2F72E2CCDD2C}"/>
              </a:ext>
            </a:extLst>
          </p:cNvPr>
          <p:cNvSpPr txBox="1"/>
          <p:nvPr/>
        </p:nvSpPr>
        <p:spPr>
          <a:xfrm>
            <a:off x="6379109" y="3352661"/>
            <a:ext cx="137493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Removed '\n' &amp; '\t' characters</a:t>
            </a:r>
          </a:p>
        </p:txBody>
      </p:sp>
      <p:sp>
        <p:nvSpPr>
          <p:cNvPr id="10" name="TextBox 9">
            <a:extLst>
              <a:ext uri="{FF2B5EF4-FFF2-40B4-BE49-F238E27FC236}">
                <a16:creationId xmlns:a16="http://schemas.microsoft.com/office/drawing/2014/main" id="{67785419-8E99-4E18-8F4A-43CE41D7201A}"/>
              </a:ext>
            </a:extLst>
          </p:cNvPr>
          <p:cNvSpPr txBox="1"/>
          <p:nvPr/>
        </p:nvSpPr>
        <p:spPr>
          <a:xfrm>
            <a:off x="3659268" y="3352661"/>
            <a:ext cx="175871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Made all characters lowercase</a:t>
            </a:r>
          </a:p>
        </p:txBody>
      </p:sp>
      <p:sp>
        <p:nvSpPr>
          <p:cNvPr id="12" name="TextBox 11">
            <a:extLst>
              <a:ext uri="{FF2B5EF4-FFF2-40B4-BE49-F238E27FC236}">
                <a16:creationId xmlns:a16="http://schemas.microsoft.com/office/drawing/2014/main" id="{489BBFB5-9312-4955-8B8F-B321178F60B1}"/>
              </a:ext>
            </a:extLst>
          </p:cNvPr>
          <p:cNvSpPr txBox="1"/>
          <p:nvPr/>
        </p:nvSpPr>
        <p:spPr>
          <a:xfrm>
            <a:off x="1085433" y="3352662"/>
            <a:ext cx="185883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Combined like terms</a:t>
            </a:r>
          </a:p>
        </p:txBody>
      </p:sp>
      <p:pic>
        <p:nvPicPr>
          <p:cNvPr id="7" name="Picture 7">
            <a:extLst>
              <a:ext uri="{FF2B5EF4-FFF2-40B4-BE49-F238E27FC236}">
                <a16:creationId xmlns:a16="http://schemas.microsoft.com/office/drawing/2014/main" id="{0758500C-CB83-48FD-A328-8154D891FE07}"/>
              </a:ext>
            </a:extLst>
          </p:cNvPr>
          <p:cNvPicPr>
            <a:picLocks noChangeAspect="1"/>
          </p:cNvPicPr>
          <p:nvPr/>
        </p:nvPicPr>
        <p:blipFill>
          <a:blip r:embed="rId5"/>
          <a:stretch>
            <a:fillRect/>
          </a:stretch>
        </p:blipFill>
        <p:spPr>
          <a:xfrm>
            <a:off x="1490072" y="2238860"/>
            <a:ext cx="1045388" cy="1049559"/>
          </a:xfrm>
          <a:prstGeom prst="rect">
            <a:avLst/>
          </a:prstGeom>
        </p:spPr>
      </p:pic>
      <p:sp>
        <p:nvSpPr>
          <p:cNvPr id="15" name="Google Shape;741;p44">
            <a:extLst>
              <a:ext uri="{FF2B5EF4-FFF2-40B4-BE49-F238E27FC236}">
                <a16:creationId xmlns:a16="http://schemas.microsoft.com/office/drawing/2014/main" id="{F3C3F5CC-5540-4EE8-B8FA-350CAF365ED4}"/>
              </a:ext>
            </a:extLst>
          </p:cNvPr>
          <p:cNvSpPr/>
          <p:nvPr/>
        </p:nvSpPr>
        <p:spPr>
          <a:xfrm rot="10800000">
            <a:off x="-1697" y="4105074"/>
            <a:ext cx="2205254" cy="1038031"/>
          </a:xfrm>
          <a:custGeom>
            <a:avLst/>
            <a:gdLst/>
            <a:ahLst/>
            <a:cxnLst/>
            <a:rect l="l" t="t" r="r" b="b"/>
            <a:pathLst>
              <a:path w="18817" h="9409" extrusionOk="0">
                <a:moveTo>
                  <a:pt x="0" y="0"/>
                </a:moveTo>
                <a:cubicBezTo>
                  <a:pt x="0" y="5187"/>
                  <a:pt x="4220" y="9409"/>
                  <a:pt x="9409" y="9409"/>
                </a:cubicBezTo>
                <a:cubicBezTo>
                  <a:pt x="14597" y="9409"/>
                  <a:pt x="18817" y="5187"/>
                  <a:pt x="18817" y="0"/>
                </a:cubicBezTo>
                <a:lnTo>
                  <a:pt x="14569" y="0"/>
                </a:lnTo>
                <a:cubicBezTo>
                  <a:pt x="14569" y="2845"/>
                  <a:pt x="12253" y="5159"/>
                  <a:pt x="9409" y="5159"/>
                </a:cubicBezTo>
                <a:cubicBezTo>
                  <a:pt x="6564" y="5159"/>
                  <a:pt x="4248" y="2845"/>
                  <a:pt x="4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7492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5"/>
          <p:cNvSpPr txBox="1">
            <a:spLocks noGrp="1"/>
          </p:cNvSpPr>
          <p:nvPr>
            <p:ph type="title"/>
          </p:nvPr>
        </p:nvSpPr>
        <p:spPr>
          <a:xfrm>
            <a:off x="713225" y="539500"/>
            <a:ext cx="7717500" cy="494400"/>
          </a:xfrm>
          <a:prstGeom prst="rect">
            <a:avLst/>
          </a:prstGeom>
        </p:spPr>
        <p:txBody>
          <a:bodyPr spcFirstLastPara="1" wrap="square" lIns="91425" tIns="91425" rIns="91425" bIns="91425" anchor="ctr" anchorCtr="0">
            <a:noAutofit/>
          </a:bodyPr>
          <a:lstStyle/>
          <a:p>
            <a:r>
              <a:rPr lang="en"/>
              <a:t>RESULTS - FEATURES</a:t>
            </a:r>
            <a:endParaRPr/>
          </a:p>
        </p:txBody>
      </p:sp>
      <p:pic>
        <p:nvPicPr>
          <p:cNvPr id="7" name="Picture 7" descr="Chart, bar chart, histogram&#10;&#10;Description automatically generated">
            <a:extLst>
              <a:ext uri="{FF2B5EF4-FFF2-40B4-BE49-F238E27FC236}">
                <a16:creationId xmlns:a16="http://schemas.microsoft.com/office/drawing/2014/main" id="{FC94685B-FD06-4655-9482-4EDE911F07CA}"/>
              </a:ext>
            </a:extLst>
          </p:cNvPr>
          <p:cNvPicPr>
            <a:picLocks noChangeAspect="1"/>
          </p:cNvPicPr>
          <p:nvPr/>
        </p:nvPicPr>
        <p:blipFill>
          <a:blip r:embed="rId3"/>
          <a:stretch>
            <a:fillRect/>
          </a:stretch>
        </p:blipFill>
        <p:spPr>
          <a:xfrm>
            <a:off x="4420507" y="1280233"/>
            <a:ext cx="3908878" cy="3349570"/>
          </a:xfrm>
          <a:prstGeom prst="rect">
            <a:avLst/>
          </a:prstGeom>
        </p:spPr>
      </p:pic>
      <p:pic>
        <p:nvPicPr>
          <p:cNvPr id="8" name="Picture 8" descr="Chart&#10;&#10;Description automatically generated">
            <a:extLst>
              <a:ext uri="{FF2B5EF4-FFF2-40B4-BE49-F238E27FC236}">
                <a16:creationId xmlns:a16="http://schemas.microsoft.com/office/drawing/2014/main" id="{CC3D050F-D0C5-408C-A645-CABA3F074E44}"/>
              </a:ext>
            </a:extLst>
          </p:cNvPr>
          <p:cNvPicPr>
            <a:picLocks noChangeAspect="1"/>
          </p:cNvPicPr>
          <p:nvPr/>
        </p:nvPicPr>
        <p:blipFill>
          <a:blip r:embed="rId4"/>
          <a:stretch>
            <a:fillRect/>
          </a:stretch>
        </p:blipFill>
        <p:spPr>
          <a:xfrm>
            <a:off x="596900" y="1127085"/>
            <a:ext cx="3246664" cy="343361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AD7D2-B043-4D3F-8553-47B74B0F6ED7}"/>
              </a:ext>
            </a:extLst>
          </p:cNvPr>
          <p:cNvSpPr>
            <a:spLocks noGrp="1"/>
          </p:cNvSpPr>
          <p:nvPr>
            <p:ph type="title"/>
          </p:nvPr>
        </p:nvSpPr>
        <p:spPr>
          <a:xfrm>
            <a:off x="465050" y="551343"/>
            <a:ext cx="7717500" cy="494400"/>
          </a:xfrm>
        </p:spPr>
        <p:txBody>
          <a:bodyPr/>
          <a:lstStyle/>
          <a:p>
            <a:r>
              <a:rPr lang="en-US" dirty="0"/>
              <a:t>RESULTS – PRODUCT RECOMMENDATIONS</a:t>
            </a:r>
          </a:p>
        </p:txBody>
      </p:sp>
      <p:pic>
        <p:nvPicPr>
          <p:cNvPr id="3" name="Picture 3">
            <a:extLst>
              <a:ext uri="{FF2B5EF4-FFF2-40B4-BE49-F238E27FC236}">
                <a16:creationId xmlns:a16="http://schemas.microsoft.com/office/drawing/2014/main" id="{1417C50A-6BFF-451E-BA74-6A717D592051}"/>
              </a:ext>
            </a:extLst>
          </p:cNvPr>
          <p:cNvPicPr>
            <a:picLocks noChangeAspect="1"/>
          </p:cNvPicPr>
          <p:nvPr/>
        </p:nvPicPr>
        <p:blipFill>
          <a:blip r:embed="rId3"/>
          <a:stretch>
            <a:fillRect/>
          </a:stretch>
        </p:blipFill>
        <p:spPr>
          <a:xfrm>
            <a:off x="1757987" y="1156750"/>
            <a:ext cx="1053576" cy="1839450"/>
          </a:xfrm>
          <a:prstGeom prst="rect">
            <a:avLst/>
          </a:prstGeom>
          <a:ln>
            <a:solidFill>
              <a:schemeClr val="tx1"/>
            </a:solidFill>
          </a:ln>
        </p:spPr>
      </p:pic>
      <p:pic>
        <p:nvPicPr>
          <p:cNvPr id="4" name="Picture 4" descr="A picture containing text, clothing, coat&#10;&#10;Description automatically generated">
            <a:extLst>
              <a:ext uri="{FF2B5EF4-FFF2-40B4-BE49-F238E27FC236}">
                <a16:creationId xmlns:a16="http://schemas.microsoft.com/office/drawing/2014/main" id="{0FCD1F62-5271-4ED1-BDDD-7D6D9843E055}"/>
              </a:ext>
            </a:extLst>
          </p:cNvPr>
          <p:cNvPicPr>
            <a:picLocks noChangeAspect="1"/>
          </p:cNvPicPr>
          <p:nvPr/>
        </p:nvPicPr>
        <p:blipFill>
          <a:blip r:embed="rId4"/>
          <a:stretch>
            <a:fillRect/>
          </a:stretch>
        </p:blipFill>
        <p:spPr>
          <a:xfrm>
            <a:off x="419080" y="1153200"/>
            <a:ext cx="1054841" cy="1837600"/>
          </a:xfrm>
          <a:prstGeom prst="rect">
            <a:avLst/>
          </a:prstGeom>
          <a:ln>
            <a:solidFill>
              <a:schemeClr val="tx1"/>
            </a:solidFill>
          </a:ln>
        </p:spPr>
      </p:pic>
      <p:pic>
        <p:nvPicPr>
          <p:cNvPr id="5" name="Picture 5" descr="A picture containing text&#10;&#10;Description automatically generated">
            <a:extLst>
              <a:ext uri="{FF2B5EF4-FFF2-40B4-BE49-F238E27FC236}">
                <a16:creationId xmlns:a16="http://schemas.microsoft.com/office/drawing/2014/main" id="{9A096577-4A19-4563-9CB4-C2B43BA7F49A}"/>
              </a:ext>
            </a:extLst>
          </p:cNvPr>
          <p:cNvPicPr>
            <a:picLocks noChangeAspect="1"/>
          </p:cNvPicPr>
          <p:nvPr/>
        </p:nvPicPr>
        <p:blipFill>
          <a:blip r:embed="rId5"/>
          <a:stretch>
            <a:fillRect/>
          </a:stretch>
        </p:blipFill>
        <p:spPr>
          <a:xfrm>
            <a:off x="2941609" y="1154400"/>
            <a:ext cx="1057282" cy="1842850"/>
          </a:xfrm>
          <a:prstGeom prst="rect">
            <a:avLst/>
          </a:prstGeom>
          <a:ln>
            <a:solidFill>
              <a:schemeClr val="tx1"/>
            </a:solidFill>
          </a:ln>
        </p:spPr>
      </p:pic>
      <p:pic>
        <p:nvPicPr>
          <p:cNvPr id="7" name="Picture 7" descr="Graphical user interface, text, application, chat or text message&#10;&#10;Description automatically generated">
            <a:extLst>
              <a:ext uri="{FF2B5EF4-FFF2-40B4-BE49-F238E27FC236}">
                <a16:creationId xmlns:a16="http://schemas.microsoft.com/office/drawing/2014/main" id="{4BBEE989-8DA3-477A-A358-730B3DC1B0FF}"/>
              </a:ext>
            </a:extLst>
          </p:cNvPr>
          <p:cNvPicPr>
            <a:picLocks noChangeAspect="1"/>
          </p:cNvPicPr>
          <p:nvPr/>
        </p:nvPicPr>
        <p:blipFill>
          <a:blip r:embed="rId6"/>
          <a:stretch>
            <a:fillRect/>
          </a:stretch>
        </p:blipFill>
        <p:spPr>
          <a:xfrm>
            <a:off x="5303019" y="2399105"/>
            <a:ext cx="2590200" cy="505694"/>
          </a:xfrm>
          <a:prstGeom prst="rect">
            <a:avLst/>
          </a:prstGeom>
          <a:ln>
            <a:solidFill>
              <a:schemeClr val="tx1"/>
            </a:solidFill>
          </a:ln>
        </p:spPr>
      </p:pic>
      <p:pic>
        <p:nvPicPr>
          <p:cNvPr id="9" name="Picture 9" descr="Graphical user interface, text&#10;&#10;Description automatically generated">
            <a:extLst>
              <a:ext uri="{FF2B5EF4-FFF2-40B4-BE49-F238E27FC236}">
                <a16:creationId xmlns:a16="http://schemas.microsoft.com/office/drawing/2014/main" id="{7214D0DF-6ACF-43BD-B508-5287F18B4D4F}"/>
              </a:ext>
            </a:extLst>
          </p:cNvPr>
          <p:cNvPicPr>
            <a:picLocks noChangeAspect="1"/>
          </p:cNvPicPr>
          <p:nvPr/>
        </p:nvPicPr>
        <p:blipFill>
          <a:blip r:embed="rId7"/>
          <a:stretch>
            <a:fillRect/>
          </a:stretch>
        </p:blipFill>
        <p:spPr>
          <a:xfrm>
            <a:off x="5581717" y="1817428"/>
            <a:ext cx="2093500" cy="455426"/>
          </a:xfrm>
          <a:prstGeom prst="rect">
            <a:avLst/>
          </a:prstGeom>
          <a:ln>
            <a:solidFill>
              <a:schemeClr val="tx1"/>
            </a:solidFill>
          </a:ln>
        </p:spPr>
      </p:pic>
      <p:pic>
        <p:nvPicPr>
          <p:cNvPr id="10" name="Picture 10" descr="Graphical user interface, text, application&#10;&#10;Description automatically generated">
            <a:extLst>
              <a:ext uri="{FF2B5EF4-FFF2-40B4-BE49-F238E27FC236}">
                <a16:creationId xmlns:a16="http://schemas.microsoft.com/office/drawing/2014/main" id="{D8E5699A-D81E-4587-A810-BD4E06DBD19C}"/>
              </a:ext>
            </a:extLst>
          </p:cNvPr>
          <p:cNvPicPr>
            <a:picLocks noChangeAspect="1"/>
          </p:cNvPicPr>
          <p:nvPr/>
        </p:nvPicPr>
        <p:blipFill>
          <a:blip r:embed="rId8"/>
          <a:stretch>
            <a:fillRect/>
          </a:stretch>
        </p:blipFill>
        <p:spPr>
          <a:xfrm>
            <a:off x="5385944" y="1168212"/>
            <a:ext cx="2424350" cy="526747"/>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B461BCCB-62C9-4CA9-B4DB-6F1F47FCE8ED}"/>
              </a:ext>
            </a:extLst>
          </p:cNvPr>
          <p:cNvCxnSpPr/>
          <p:nvPr/>
        </p:nvCxnSpPr>
        <p:spPr>
          <a:xfrm flipH="1">
            <a:off x="4141376" y="994050"/>
            <a:ext cx="1" cy="4103999"/>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12BDA75-69EA-4126-8904-AE0035588320}"/>
              </a:ext>
            </a:extLst>
          </p:cNvPr>
          <p:cNvSpPr txBox="1"/>
          <p:nvPr/>
        </p:nvSpPr>
        <p:spPr>
          <a:xfrm>
            <a:off x="154160" y="3485081"/>
            <a:ext cx="383984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t>Negative reviews on Amazon:</a:t>
            </a:r>
          </a:p>
          <a:p>
            <a:pPr algn="ctr"/>
            <a:r>
              <a:rPr lang="en-US" sz="1600" b="0" i="0" dirty="0">
                <a:solidFill>
                  <a:srgbClr val="212121"/>
                </a:solidFill>
                <a:effectLst/>
                <a:latin typeface="Courier New" panose="02070309020205020404" pitchFamily="49" charset="0"/>
              </a:rPr>
              <a:t>Bad fittings and worse sticking</a:t>
            </a:r>
            <a:endParaRPr lang="en-US" sz="1200" dirty="0">
              <a:latin typeface="Calibri" panose="020F0502020204030204" pitchFamily="34" charset="0"/>
              <a:cs typeface="Calibri" panose="020F0502020204030204" pitchFamily="34" charset="0"/>
            </a:endParaRPr>
          </a:p>
        </p:txBody>
      </p:sp>
      <p:sp>
        <p:nvSpPr>
          <p:cNvPr id="13" name="Star: 5 Points 12">
            <a:extLst>
              <a:ext uri="{FF2B5EF4-FFF2-40B4-BE49-F238E27FC236}">
                <a16:creationId xmlns:a16="http://schemas.microsoft.com/office/drawing/2014/main" id="{47E8D286-8E16-4FB6-9BE5-25AEF758F684}"/>
              </a:ext>
            </a:extLst>
          </p:cNvPr>
          <p:cNvSpPr/>
          <p:nvPr/>
        </p:nvSpPr>
        <p:spPr>
          <a:xfrm>
            <a:off x="858107" y="4291213"/>
            <a:ext cx="336645" cy="23470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8900A8D7-178E-4FAF-85DC-841AB528E160}"/>
              </a:ext>
            </a:extLst>
          </p:cNvPr>
          <p:cNvSpPr/>
          <p:nvPr/>
        </p:nvSpPr>
        <p:spPr>
          <a:xfrm>
            <a:off x="1413003" y="4291213"/>
            <a:ext cx="336645" cy="234708"/>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ar: 5 Points 14">
            <a:extLst>
              <a:ext uri="{FF2B5EF4-FFF2-40B4-BE49-F238E27FC236}">
                <a16:creationId xmlns:a16="http://schemas.microsoft.com/office/drawing/2014/main" id="{2BB70492-DADB-4B8F-A163-D88F997E99B7}"/>
              </a:ext>
            </a:extLst>
          </p:cNvPr>
          <p:cNvSpPr/>
          <p:nvPr/>
        </p:nvSpPr>
        <p:spPr>
          <a:xfrm>
            <a:off x="1910646" y="4291213"/>
            <a:ext cx="336645" cy="234708"/>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8A457F26-2698-48ED-9BFF-9BFBE58CEFDE}"/>
              </a:ext>
            </a:extLst>
          </p:cNvPr>
          <p:cNvSpPr/>
          <p:nvPr/>
        </p:nvSpPr>
        <p:spPr>
          <a:xfrm>
            <a:off x="2443966" y="4291213"/>
            <a:ext cx="336645" cy="234708"/>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ar: 5 Points 16">
            <a:extLst>
              <a:ext uri="{FF2B5EF4-FFF2-40B4-BE49-F238E27FC236}">
                <a16:creationId xmlns:a16="http://schemas.microsoft.com/office/drawing/2014/main" id="{FAD0AB6B-AFE7-4D4F-94EA-762C262B2620}"/>
              </a:ext>
            </a:extLst>
          </p:cNvPr>
          <p:cNvSpPr/>
          <p:nvPr/>
        </p:nvSpPr>
        <p:spPr>
          <a:xfrm>
            <a:off x="2941609" y="4291213"/>
            <a:ext cx="336645" cy="234708"/>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Table 22">
            <a:extLst>
              <a:ext uri="{FF2B5EF4-FFF2-40B4-BE49-F238E27FC236}">
                <a16:creationId xmlns:a16="http://schemas.microsoft.com/office/drawing/2014/main" id="{FEDF066C-C27B-4086-899C-1A381201932A}"/>
              </a:ext>
            </a:extLst>
          </p:cNvPr>
          <p:cNvGraphicFramePr>
            <a:graphicFrameLocks noGrp="1"/>
          </p:cNvGraphicFramePr>
          <p:nvPr>
            <p:extLst>
              <p:ext uri="{D42A27DB-BD31-4B8C-83A1-F6EECF244321}">
                <p14:modId xmlns:p14="http://schemas.microsoft.com/office/powerpoint/2010/main" val="3592767466"/>
              </p:ext>
            </p:extLst>
          </p:nvPr>
        </p:nvGraphicFramePr>
        <p:xfrm>
          <a:off x="5943213" y="3676484"/>
          <a:ext cx="2645778" cy="1047428"/>
        </p:xfrm>
        <a:graphic>
          <a:graphicData uri="http://schemas.openxmlformats.org/drawingml/2006/table">
            <a:tbl>
              <a:tblPr firstRow="1" bandRow="1">
                <a:tableStyleId>{69012ECD-51FC-41F1-AA8D-1B2483CD663E}</a:tableStyleId>
              </a:tblPr>
              <a:tblGrid>
                <a:gridCol w="1322889">
                  <a:extLst>
                    <a:ext uri="{9D8B030D-6E8A-4147-A177-3AD203B41FA5}">
                      <a16:colId xmlns:a16="http://schemas.microsoft.com/office/drawing/2014/main" val="201242250"/>
                    </a:ext>
                  </a:extLst>
                </a:gridCol>
                <a:gridCol w="1322889">
                  <a:extLst>
                    <a:ext uri="{9D8B030D-6E8A-4147-A177-3AD203B41FA5}">
                      <a16:colId xmlns:a16="http://schemas.microsoft.com/office/drawing/2014/main" val="753188191"/>
                    </a:ext>
                  </a:extLst>
                </a:gridCol>
              </a:tblGrid>
              <a:tr h="261857">
                <a:tc>
                  <a:txBody>
                    <a:bodyPr/>
                    <a:lstStyle/>
                    <a:p>
                      <a:r>
                        <a:rPr lang="en-US" sz="1050" dirty="0"/>
                        <a:t>Feature</a:t>
                      </a:r>
                    </a:p>
                  </a:txBody>
                  <a:tcPr/>
                </a:tc>
                <a:tc>
                  <a:txBody>
                    <a:bodyPr/>
                    <a:lstStyle/>
                    <a:p>
                      <a:r>
                        <a:rPr lang="en-US" sz="1050" dirty="0"/>
                        <a:t>Sentiment score</a:t>
                      </a:r>
                    </a:p>
                  </a:txBody>
                  <a:tcPr/>
                </a:tc>
                <a:extLst>
                  <a:ext uri="{0D108BD9-81ED-4DB2-BD59-A6C34878D82A}">
                    <a16:rowId xmlns:a16="http://schemas.microsoft.com/office/drawing/2014/main" val="1292656910"/>
                  </a:ext>
                </a:extLst>
              </a:tr>
              <a:tr h="261857">
                <a:tc>
                  <a:txBody>
                    <a:bodyPr/>
                    <a:lstStyle/>
                    <a:p>
                      <a:r>
                        <a:rPr lang="en-US" sz="1050" dirty="0"/>
                        <a:t>Fit</a:t>
                      </a:r>
                    </a:p>
                  </a:txBody>
                  <a:tcPr/>
                </a:tc>
                <a:tc>
                  <a:txBody>
                    <a:bodyPr/>
                    <a:lstStyle/>
                    <a:p>
                      <a:r>
                        <a:rPr lang="en-US" sz="1050" dirty="0"/>
                        <a:t>3.14</a:t>
                      </a:r>
                    </a:p>
                  </a:txBody>
                  <a:tcPr/>
                </a:tc>
                <a:extLst>
                  <a:ext uri="{0D108BD9-81ED-4DB2-BD59-A6C34878D82A}">
                    <a16:rowId xmlns:a16="http://schemas.microsoft.com/office/drawing/2014/main" val="3383566324"/>
                  </a:ext>
                </a:extLst>
              </a:tr>
              <a:tr h="261857">
                <a:tc>
                  <a:txBody>
                    <a:bodyPr/>
                    <a:lstStyle/>
                    <a:p>
                      <a:r>
                        <a:rPr lang="en-US" sz="1050" dirty="0"/>
                        <a:t>Quality</a:t>
                      </a:r>
                    </a:p>
                  </a:txBody>
                  <a:tcPr/>
                </a:tc>
                <a:tc>
                  <a:txBody>
                    <a:bodyPr/>
                    <a:lstStyle/>
                    <a:p>
                      <a:r>
                        <a:rPr lang="en-US" sz="1050" dirty="0"/>
                        <a:t>0.24</a:t>
                      </a:r>
                    </a:p>
                  </a:txBody>
                  <a:tcPr/>
                </a:tc>
                <a:extLst>
                  <a:ext uri="{0D108BD9-81ED-4DB2-BD59-A6C34878D82A}">
                    <a16:rowId xmlns:a16="http://schemas.microsoft.com/office/drawing/2014/main" val="1831878412"/>
                  </a:ext>
                </a:extLst>
              </a:tr>
              <a:tr h="261857">
                <a:tc>
                  <a:txBody>
                    <a:bodyPr/>
                    <a:lstStyle/>
                    <a:p>
                      <a:r>
                        <a:rPr lang="en-US" sz="1050" dirty="0"/>
                        <a:t>Size</a:t>
                      </a:r>
                    </a:p>
                  </a:txBody>
                  <a:tcPr/>
                </a:tc>
                <a:tc>
                  <a:txBody>
                    <a:bodyPr/>
                    <a:lstStyle/>
                    <a:p>
                      <a:r>
                        <a:rPr lang="en-US" sz="1050" dirty="0"/>
                        <a:t>0.18</a:t>
                      </a:r>
                    </a:p>
                  </a:txBody>
                  <a:tcPr/>
                </a:tc>
                <a:extLst>
                  <a:ext uri="{0D108BD9-81ED-4DB2-BD59-A6C34878D82A}">
                    <a16:rowId xmlns:a16="http://schemas.microsoft.com/office/drawing/2014/main" val="3433277140"/>
                  </a:ext>
                </a:extLst>
              </a:tr>
            </a:tbl>
          </a:graphicData>
        </a:graphic>
      </p:graphicFrame>
      <p:pic>
        <p:nvPicPr>
          <p:cNvPr id="24" name="Picture 23">
            <a:extLst>
              <a:ext uri="{FF2B5EF4-FFF2-40B4-BE49-F238E27FC236}">
                <a16:creationId xmlns:a16="http://schemas.microsoft.com/office/drawing/2014/main" id="{E7AAD5F6-432C-4AD1-8A8A-9B4CF0712408}"/>
              </a:ext>
            </a:extLst>
          </p:cNvPr>
          <p:cNvPicPr>
            <a:picLocks noChangeAspect="1"/>
          </p:cNvPicPr>
          <p:nvPr/>
        </p:nvPicPr>
        <p:blipFill>
          <a:blip r:embed="rId9"/>
          <a:stretch>
            <a:fillRect/>
          </a:stretch>
        </p:blipFill>
        <p:spPr>
          <a:xfrm>
            <a:off x="4499213" y="3341499"/>
            <a:ext cx="1055405" cy="1524682"/>
          </a:xfrm>
          <a:prstGeom prst="rect">
            <a:avLst/>
          </a:prstGeom>
        </p:spPr>
      </p:pic>
      <p:sp>
        <p:nvSpPr>
          <p:cNvPr id="25" name="TextBox 24">
            <a:extLst>
              <a:ext uri="{FF2B5EF4-FFF2-40B4-BE49-F238E27FC236}">
                <a16:creationId xmlns:a16="http://schemas.microsoft.com/office/drawing/2014/main" id="{44D76C39-75B3-4188-A6D7-78CD68C7025D}"/>
              </a:ext>
            </a:extLst>
          </p:cNvPr>
          <p:cNvSpPr txBox="1"/>
          <p:nvPr/>
        </p:nvSpPr>
        <p:spPr>
          <a:xfrm>
            <a:off x="6035462" y="3341499"/>
            <a:ext cx="2793240" cy="307777"/>
          </a:xfrm>
          <a:prstGeom prst="rect">
            <a:avLst/>
          </a:prstGeom>
          <a:noFill/>
        </p:spPr>
        <p:txBody>
          <a:bodyPr wrap="square" rtlCol="0">
            <a:spAutoFit/>
          </a:bodyPr>
          <a:lstStyle/>
          <a:p>
            <a:pPr algn="l"/>
            <a:r>
              <a:rPr lang="en-US" b="0" i="0" dirty="0">
                <a:solidFill>
                  <a:srgbClr val="565959"/>
                </a:solidFill>
                <a:effectLst/>
                <a:latin typeface="Amazon Ember"/>
              </a:rPr>
              <a:t>Levi's Men's Trucker Jacket</a:t>
            </a:r>
          </a:p>
        </p:txBody>
      </p:sp>
    </p:spTree>
    <p:extLst>
      <p:ext uri="{BB962C8B-B14F-4D97-AF65-F5344CB8AC3E}">
        <p14:creationId xmlns:p14="http://schemas.microsoft.com/office/powerpoint/2010/main" val="365302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8" name="Google Shape;951;p55">
            <a:extLst>
              <a:ext uri="{FF2B5EF4-FFF2-40B4-BE49-F238E27FC236}">
                <a16:creationId xmlns:a16="http://schemas.microsoft.com/office/drawing/2014/main" id="{4A0DE611-CB4C-4C47-962E-6A16EBC3E39A}"/>
              </a:ext>
            </a:extLst>
          </p:cNvPr>
          <p:cNvSpPr txBox="1">
            <a:spLocks/>
          </p:cNvSpPr>
          <p:nvPr/>
        </p:nvSpPr>
        <p:spPr>
          <a:xfrm>
            <a:off x="713225" y="539500"/>
            <a:ext cx="7717500" cy="494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Anton"/>
              <a:buNone/>
              <a:defRPr sz="25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2000"/>
              <a:buFont typeface="Fredoka One"/>
              <a:buNone/>
              <a:defRPr sz="20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2000"/>
              <a:buFont typeface="Fredoka One"/>
              <a:buNone/>
              <a:defRPr sz="20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2000"/>
              <a:buFont typeface="Fredoka One"/>
              <a:buNone/>
              <a:defRPr sz="20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2000"/>
              <a:buFont typeface="Fredoka One"/>
              <a:buNone/>
              <a:defRPr sz="20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2000"/>
              <a:buFont typeface="Fredoka One"/>
              <a:buNone/>
              <a:defRPr sz="20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2000"/>
              <a:buFont typeface="Fredoka One"/>
              <a:buNone/>
              <a:defRPr sz="20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2000"/>
              <a:buFont typeface="Fredoka One"/>
              <a:buNone/>
              <a:defRPr sz="20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2000"/>
              <a:buFont typeface="Fredoka One"/>
              <a:buNone/>
              <a:defRPr sz="2000" b="0" i="0" u="none" strike="noStrike" cap="none">
                <a:solidFill>
                  <a:schemeClr val="dk1"/>
                </a:solidFill>
                <a:latin typeface="Fredoka One"/>
                <a:ea typeface="Fredoka One"/>
                <a:cs typeface="Fredoka One"/>
                <a:sym typeface="Fredoka One"/>
              </a:defRPr>
            </a:lvl9pPr>
          </a:lstStyle>
          <a:p>
            <a:r>
              <a:rPr lang="en-US" dirty="0"/>
              <a:t>RESULTS – SELLER'S PERSPECTIVE</a:t>
            </a:r>
          </a:p>
        </p:txBody>
      </p:sp>
      <p:pic>
        <p:nvPicPr>
          <p:cNvPr id="12" name="Picture 12" descr="Logo&#10;&#10;Description automatically generated">
            <a:extLst>
              <a:ext uri="{FF2B5EF4-FFF2-40B4-BE49-F238E27FC236}">
                <a16:creationId xmlns:a16="http://schemas.microsoft.com/office/drawing/2014/main" id="{EA3A1DEA-0767-457A-9886-65C6755A4B40}"/>
              </a:ext>
            </a:extLst>
          </p:cNvPr>
          <p:cNvPicPr>
            <a:picLocks noChangeAspect="1"/>
          </p:cNvPicPr>
          <p:nvPr/>
        </p:nvPicPr>
        <p:blipFill>
          <a:blip r:embed="rId3"/>
          <a:stretch>
            <a:fillRect/>
          </a:stretch>
        </p:blipFill>
        <p:spPr>
          <a:xfrm>
            <a:off x="968132" y="1236583"/>
            <a:ext cx="7202852" cy="30366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51"/>
          <p:cNvSpPr txBox="1">
            <a:spLocks noGrp="1"/>
          </p:cNvSpPr>
          <p:nvPr>
            <p:ph type="title"/>
          </p:nvPr>
        </p:nvSpPr>
        <p:spPr>
          <a:xfrm>
            <a:off x="4829175" y="2028000"/>
            <a:ext cx="3381600" cy="49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INSIGHTS</a:t>
            </a:r>
            <a:endParaRPr/>
          </a:p>
        </p:txBody>
      </p:sp>
      <p:sp>
        <p:nvSpPr>
          <p:cNvPr id="882" name="Google Shape;882;p51"/>
          <p:cNvSpPr txBox="1">
            <a:spLocks noGrp="1"/>
          </p:cNvSpPr>
          <p:nvPr>
            <p:ph type="title" idx="2"/>
          </p:nvPr>
        </p:nvSpPr>
        <p:spPr>
          <a:xfrm>
            <a:off x="4829275" y="2483154"/>
            <a:ext cx="3381600" cy="1662900"/>
          </a:xfrm>
          <a:prstGeom prst="rect">
            <a:avLst/>
          </a:prstGeom>
        </p:spPr>
        <p:txBody>
          <a:bodyPr spcFirstLastPara="1" wrap="square" lIns="91425" tIns="91425" rIns="91425" bIns="91425" anchor="t" anchorCtr="0">
            <a:noAutofit/>
          </a:bodyPr>
          <a:lstStyle/>
          <a:p>
            <a:pPr>
              <a:buClr>
                <a:schemeClr val="dk1"/>
              </a:buClr>
              <a:buSzPts val="1100"/>
            </a:pPr>
            <a:r>
              <a:rPr lang="en-US" sz="1400"/>
              <a:t>Sellers:</a:t>
            </a:r>
            <a:br>
              <a:rPr lang="en-US" sz="1400"/>
            </a:br>
            <a:r>
              <a:rPr lang="en-US" sz="1400"/>
              <a:t>Can directly compare products between themselves to competitors and adjust their products </a:t>
            </a:r>
            <a:br>
              <a:rPr lang="en-US" sz="1400"/>
            </a:br>
            <a:br>
              <a:rPr lang="en-US" sz="1400"/>
            </a:br>
            <a:r>
              <a:rPr lang="en-US" sz="1400"/>
              <a:t>Buyers:</a:t>
            </a:r>
            <a:br>
              <a:rPr lang="en-US" sz="1400"/>
            </a:br>
            <a:r>
              <a:rPr lang="en-US" sz="1400"/>
              <a:t>Can get more customized outputs based on their specific preferences</a:t>
            </a:r>
          </a:p>
        </p:txBody>
      </p:sp>
      <p:pic>
        <p:nvPicPr>
          <p:cNvPr id="883" name="Google Shape;883;p51"/>
          <p:cNvPicPr preferRelativeResize="0"/>
          <p:nvPr/>
        </p:nvPicPr>
        <p:blipFill>
          <a:blip r:embed="rId3">
            <a:alphaModFix/>
          </a:blip>
          <a:stretch>
            <a:fillRect/>
          </a:stretch>
        </p:blipFill>
        <p:spPr>
          <a:xfrm>
            <a:off x="138022" y="869701"/>
            <a:ext cx="4433987" cy="3485424"/>
          </a:xfrm>
          <a:prstGeom prst="rect">
            <a:avLst/>
          </a:prstGeom>
          <a:noFill/>
          <a:ln>
            <a:noFill/>
          </a:ln>
        </p:spPr>
      </p:pic>
      <p:sp>
        <p:nvSpPr>
          <p:cNvPr id="884" name="Google Shape;884;p51"/>
          <p:cNvSpPr/>
          <p:nvPr/>
        </p:nvSpPr>
        <p:spPr>
          <a:xfrm>
            <a:off x="413370" y="239650"/>
            <a:ext cx="599700" cy="59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Clothing Retailer Business Plan by Slidesgo">
  <a:themeElements>
    <a:clrScheme name="Simple Light">
      <a:dk1>
        <a:srgbClr val="000000"/>
      </a:dk1>
      <a:lt1>
        <a:srgbClr val="FFFFFF"/>
      </a:lt1>
      <a:dk2>
        <a:srgbClr val="595959"/>
      </a:dk2>
      <a:lt2>
        <a:srgbClr val="EEEEEE"/>
      </a:lt2>
      <a:accent1>
        <a:srgbClr val="FFC71C"/>
      </a:accent1>
      <a:accent2>
        <a:srgbClr val="B7B7B7"/>
      </a:accent2>
      <a:accent3>
        <a:srgbClr val="434343"/>
      </a:accent3>
      <a:accent4>
        <a:srgbClr val="666666"/>
      </a:accent4>
      <a:accent5>
        <a:srgbClr val="FFC71C"/>
      </a:accent5>
      <a:accent6>
        <a:srgbClr val="FFC71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572</Words>
  <Application>Microsoft Office PowerPoint</Application>
  <PresentationFormat>On-screen Show (16:9)</PresentationFormat>
  <Paragraphs>52</Paragraphs>
  <Slides>9</Slides>
  <Notes>9</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Clothing Retailer Business Plan by Slidesgo</vt:lpstr>
      <vt:lpstr>THE AMAZON-ING RACE</vt:lpstr>
      <vt:lpstr>PROBLEM STATEMENT</vt:lpstr>
      <vt:lpstr>IMPORTANCE</vt:lpstr>
      <vt:lpstr>DATA</vt:lpstr>
      <vt:lpstr>DATA CLEANING</vt:lpstr>
      <vt:lpstr>RESULTS - FEATURES</vt:lpstr>
      <vt:lpstr>RESULTS – PRODUCT RECOMMENDATIONS</vt:lpstr>
      <vt:lpstr>PowerPoint Presentation</vt:lpstr>
      <vt:lpstr>INSIGHTS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Amazon-ing Race</dc:title>
  <cp:lastModifiedBy>Singla, Rahul</cp:lastModifiedBy>
  <cp:revision>5</cp:revision>
  <dcterms:modified xsi:type="dcterms:W3CDTF">2021-10-12T13:34:08Z</dcterms:modified>
</cp:coreProperties>
</file>